
<file path=[Content_Types].xml><?xml version="1.0" encoding="utf-8"?>
<Types xmlns="http://schemas.openxmlformats.org/package/2006/content-types">
  <Default Extension="bin" ContentType="application/vnd.openxmlformats-officedocument.oleObject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56" r:id="rId1"/>
  </p:sldMasterIdLst>
  <p:notesMasterIdLst>
    <p:notesMasterId r:id="rId14"/>
  </p:notesMasterIdLst>
  <p:handoutMasterIdLst>
    <p:handoutMasterId r:id="rId15"/>
  </p:handoutMasterIdLst>
  <p:sldIdLst>
    <p:sldId id="308" r:id="rId2"/>
    <p:sldId id="286" r:id="rId3"/>
    <p:sldId id="269" r:id="rId4"/>
    <p:sldId id="267" r:id="rId5"/>
    <p:sldId id="271" r:id="rId6"/>
    <p:sldId id="283" r:id="rId7"/>
    <p:sldId id="285" r:id="rId8"/>
    <p:sldId id="277" r:id="rId9"/>
    <p:sldId id="391" r:id="rId10"/>
    <p:sldId id="392" r:id="rId11"/>
    <p:sldId id="393" r:id="rId12"/>
    <p:sldId id="390" r:id="rId13"/>
  </p:sldIdLst>
  <p:sldSz cx="12188825" cy="6858000"/>
  <p:notesSz cx="6858000" cy="9144000"/>
  <p:custDataLst>
    <p:tags r:id="rId16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063">
          <p15:clr>
            <a:srgbClr val="A4A3A4"/>
          </p15:clr>
        </p15:guide>
        <p15:guide id="2" orient="horz" pos="490">
          <p15:clr>
            <a:srgbClr val="A4A3A4"/>
          </p15:clr>
        </p15:guide>
        <p15:guide id="3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4E4"/>
    <a:srgbClr val="37434D"/>
    <a:srgbClr val="9EA1A5"/>
    <a:srgbClr val="9B9EA0"/>
    <a:srgbClr val="FFFFFF"/>
    <a:srgbClr val="000000"/>
    <a:srgbClr val="FBB03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315" autoAdjust="0"/>
    <p:restoredTop sz="95494" autoAdjust="0"/>
  </p:normalViewPr>
  <p:slideViewPr>
    <p:cSldViewPr snapToGrid="0" snapToObjects="1">
      <p:cViewPr varScale="1">
        <p:scale>
          <a:sx n="112" d="100"/>
          <a:sy n="112" d="100"/>
        </p:scale>
        <p:origin x="420" y="96"/>
      </p:cViewPr>
      <p:guideLst>
        <p:guide orient="horz" pos="4063"/>
        <p:guide orient="horz" pos="49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 showGuides="1">
      <p:cViewPr varScale="1">
        <p:scale>
          <a:sx n="95" d="100"/>
          <a:sy n="95" d="100"/>
        </p:scale>
        <p:origin x="-3630" y="-1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tags" Target="tags/tag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2EE567-80D6-42C6-844A-F0F6714FC972}" type="datetimeFigureOut">
              <a:rPr lang="en-US" smtClean="0"/>
              <a:pPr/>
              <a:t>11/13/2024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3C794B-268C-4A67-8C2B-68C4E4A2A78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09903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A3B128-E09D-491C-B840-DB8C264A8EFA}" type="datetimeFigureOut">
              <a:rPr lang="en-US" smtClean="0"/>
              <a:pPr/>
              <a:t>11/13/2024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F2277D-4E65-471B-8FDC-312617F5EA8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2364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eaLnBrk="1" hangingPunct="1"/>
            <a:fld id="{1C093450-7E38-410E-971F-FBAFD96ED9F4}" type="slidenum">
              <a:rPr lang="zh-CN" altLang="en-US" sz="1200" smtClean="0"/>
              <a:pPr eaLnBrk="1" hangingPunct="1"/>
              <a:t>5</a:t>
            </a:fld>
            <a:endParaRPr lang="en-US" altLang="zh-CN" sz="1200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CN"/>
              <a:t>The transformation is designed in such a way that the data set may be represented by a reduced number of “effective” features and yet retain most of the intrinsic information content of the data.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Nata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51" t="14446" b="17862"/>
          <a:stretch/>
        </p:blipFill>
        <p:spPr>
          <a:xfrm>
            <a:off x="0" y="-2383"/>
            <a:ext cx="12188826" cy="6858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0" y="1303020"/>
            <a:ext cx="12188825" cy="1165860"/>
          </a:xfrm>
          <a:prstGeom prst="rect">
            <a:avLst/>
          </a:prstGeom>
          <a:solidFill>
            <a:schemeClr val="tx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641182" y="1525530"/>
            <a:ext cx="10918220" cy="369332"/>
          </a:xfrm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641182" y="1890011"/>
            <a:ext cx="10918220" cy="328295"/>
          </a:xfr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2100">
                <a:solidFill>
                  <a:schemeClr val="bg1"/>
                </a:solidFill>
              </a:defRPr>
            </a:lvl1pPr>
            <a:lvl2pPr marL="5441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882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324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765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207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648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090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531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182" y="-2383"/>
            <a:ext cx="417909" cy="685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4270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 - GS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1" y="1303020"/>
            <a:ext cx="12188825" cy="1165860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 dirty="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1182" y="1525530"/>
            <a:ext cx="10918220" cy="369332"/>
          </a:xfrm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1182" y="1890011"/>
            <a:ext cx="10918220" cy="328295"/>
          </a:xfr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2099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5439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879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319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759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199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638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078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51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EF78C-0077-4668-88B9-243DFB96141B}" type="datetime1">
              <a:rPr lang="en-US" smtClean="0">
                <a:solidFill>
                  <a:prstClr val="white"/>
                </a:solidFill>
              </a:rPr>
              <a:pPr/>
              <a:t>11/13/2024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/>
            </a:lvl1pPr>
          </a:lstStyle>
          <a:p>
            <a:fld id="{90156F56-D5AE-4C6F-B826-C69D1BC521BB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5628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88825" cy="1296988"/>
          </a:xfrm>
          <a:prstGeom prst="rect">
            <a:avLst/>
          </a:prstGeom>
          <a:solidFill>
            <a:srgbClr val="3743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rgbClr val="FFFFFF"/>
              </a:solidFill>
              <a:ea typeface="ＭＳ Ｐゴシック" pitchFamily="-111" charset="-128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2438401"/>
            <a:ext cx="12188825" cy="4003675"/>
          </a:xfrm>
          <a:prstGeom prst="rect">
            <a:avLst/>
          </a:prstGeom>
          <a:solidFill>
            <a:srgbClr val="6984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/>
            </a:lvl1pPr>
          </a:lstStyle>
          <a:p>
            <a:fld id="{90156F56-D5AE-4C6F-B826-C69D1BC521B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1609355" y="6505732"/>
            <a:ext cx="579469" cy="352269"/>
          </a:xfrm>
          <a:prstGeom prst="rect">
            <a:avLst/>
          </a:prstGeom>
          <a:solidFill>
            <a:srgbClr val="3743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rgbClr val="FFFFFF"/>
              </a:solidFill>
              <a:ea typeface="ＭＳ Ｐゴシック" pitchFamily="-111" charset="-128"/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182" y="-2383"/>
            <a:ext cx="417909" cy="685799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ctrTitle"/>
          </p:nvPr>
        </p:nvSpPr>
        <p:spPr>
          <a:xfrm>
            <a:off x="641182" y="1525530"/>
            <a:ext cx="10918220" cy="369332"/>
          </a:xfrm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Subtitle 2"/>
          <p:cNvSpPr>
            <a:spLocks noGrp="1"/>
          </p:cNvSpPr>
          <p:nvPr>
            <p:ph type="subTitle" idx="1"/>
          </p:nvPr>
        </p:nvSpPr>
        <p:spPr>
          <a:xfrm>
            <a:off x="641182" y="1890011"/>
            <a:ext cx="10918220" cy="328295"/>
          </a:xfr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2100">
                <a:solidFill>
                  <a:schemeClr val="tx2"/>
                </a:solidFill>
              </a:defRPr>
            </a:lvl1pPr>
            <a:lvl2pPr marL="5441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882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324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765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207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648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090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531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066" b="28615"/>
          <a:stretch/>
        </p:blipFill>
        <p:spPr>
          <a:xfrm>
            <a:off x="-1" y="2423885"/>
            <a:ext cx="12188825" cy="4020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652835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8D6CA-D4AF-4FDC-9641-A8569C957DEB}" type="datetime1">
              <a:rPr lang="en-US" smtClean="0"/>
              <a:pPr/>
              <a:t>11/13/2024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50707-6B9C-41AD-8E71-8169BFD8CE9E}" type="datetime1">
              <a:rPr lang="en-US" smtClean="0"/>
              <a:pPr/>
              <a:t>11/13/2024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y Content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347668-7CB5-401B-A4E5-A798FE114AAD}" type="datetime1">
              <a:rPr lang="en-US" smtClean="0"/>
              <a:pPr/>
              <a:t>11/13/2024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‹#›</a:t>
            </a:fld>
            <a:endParaRPr lang="en-US" dirty="0"/>
          </a:p>
        </p:txBody>
      </p:sp>
      <p:sp>
        <p:nvSpPr>
          <p:cNvPr id="7" name="Rectangle 5"/>
          <p:cNvSpPr>
            <a:spLocks noChangeArrowheads="1"/>
          </p:cNvSpPr>
          <p:nvPr userDrawn="1"/>
        </p:nvSpPr>
        <p:spPr bwMode="auto">
          <a:xfrm>
            <a:off x="0" y="742951"/>
            <a:ext cx="12188825" cy="5699124"/>
          </a:xfrm>
          <a:prstGeom prst="rect">
            <a:avLst/>
          </a:prstGeom>
          <a:solidFill>
            <a:srgbClr val="3743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829" tIns="54414" rIns="108829" bIns="54414"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FFFFFF"/>
              </a:solidFill>
              <a:latin typeface="+mn-lt"/>
              <a:ea typeface="ＭＳ Ｐゴシック" pitchFamily="-111" charset="-128"/>
              <a:cs typeface="+mn-cs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Content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251BD-8A37-4A4F-BD66-CA6ADEC4144E}" type="datetime1">
              <a:rPr lang="en-US" smtClean="0"/>
              <a:pPr/>
              <a:t>11/13/2024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‹#›</a:t>
            </a:fld>
            <a:endParaRPr lang="en-US" dirty="0"/>
          </a:p>
        </p:txBody>
      </p:sp>
      <p:sp>
        <p:nvSpPr>
          <p:cNvPr id="7" name="Rectangle 5"/>
          <p:cNvSpPr>
            <a:spLocks noChangeArrowheads="1"/>
          </p:cNvSpPr>
          <p:nvPr userDrawn="1"/>
        </p:nvSpPr>
        <p:spPr bwMode="auto">
          <a:xfrm>
            <a:off x="0" y="777875"/>
            <a:ext cx="12188825" cy="5664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829" tIns="54414" rIns="108829" bIns="54414"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FFFFFF"/>
              </a:solidFill>
              <a:latin typeface="+mn-lt"/>
              <a:ea typeface="ＭＳ Ｐゴシック" pitchFamily="-111" charset="-128"/>
              <a:cs typeface="+mn-cs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ck Content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251BD-8A37-4A4F-BD66-CA6ADEC4144E}" type="datetime1">
              <a:rPr lang="en-US" smtClean="0"/>
              <a:pPr/>
              <a:t>11/13/2024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‹#›</a:t>
            </a:fld>
            <a:endParaRPr lang="en-US" dirty="0"/>
          </a:p>
        </p:txBody>
      </p:sp>
      <p:sp>
        <p:nvSpPr>
          <p:cNvPr id="7" name="Rectangle 5"/>
          <p:cNvSpPr>
            <a:spLocks noChangeArrowheads="1"/>
          </p:cNvSpPr>
          <p:nvPr userDrawn="1"/>
        </p:nvSpPr>
        <p:spPr bwMode="auto">
          <a:xfrm>
            <a:off x="0" y="0"/>
            <a:ext cx="12188825" cy="6442075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829" tIns="54414" rIns="108829" bIns="54414"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FFFFFF"/>
              </a:solidFill>
              <a:latin typeface="+mn-lt"/>
              <a:ea typeface="ＭＳ Ｐゴシック" pitchFamily="-111" charset="-128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114945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y_end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>
            <a:spLocks noChangeArrowheads="1"/>
          </p:cNvSpPr>
          <p:nvPr userDrawn="1"/>
        </p:nvSpPr>
        <p:spPr bwMode="auto">
          <a:xfrm>
            <a:off x="-1" y="0"/>
            <a:ext cx="12188825" cy="6858000"/>
          </a:xfrm>
          <a:prstGeom prst="rect">
            <a:avLst/>
          </a:prstGeom>
          <a:solidFill>
            <a:srgbClr val="3743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9" tIns="45720" rIns="91439" bIns="45720"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FFFFFF"/>
              </a:solidFill>
              <a:latin typeface="+mn-lt"/>
              <a:ea typeface="ＭＳ Ｐゴシック" pitchFamily="-111" charset="-128"/>
              <a:cs typeface="+mn-cs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7967" y="2449523"/>
            <a:ext cx="1412888" cy="1945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2794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_end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/>
          <p:cNvSpPr>
            <a:spLocks noChangeArrowheads="1"/>
          </p:cNvSpPr>
          <p:nvPr userDrawn="1"/>
        </p:nvSpPr>
        <p:spPr bwMode="auto">
          <a:xfrm>
            <a:off x="-1" y="0"/>
            <a:ext cx="1218882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9" tIns="45720" rIns="91439" bIns="45720"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FFFFFF"/>
              </a:solidFill>
              <a:latin typeface="+mn-lt"/>
              <a:ea typeface="ＭＳ Ｐゴシック" pitchFamily="-111" charset="-128"/>
              <a:cs typeface="+mn-cs"/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6522" y="2447346"/>
            <a:ext cx="1414469" cy="1947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5058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6442076"/>
            <a:ext cx="12188825" cy="415925"/>
          </a:xfrm>
          <a:prstGeom prst="rect">
            <a:avLst/>
          </a:prstGeom>
          <a:solidFill>
            <a:srgbClr val="3743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829" tIns="54414" rIns="108829" bIns="54414" anchor="ctr"/>
          <a:lstStyle/>
          <a:p>
            <a:pPr algn="ctr"/>
            <a:endParaRPr lang="en-US">
              <a:solidFill>
                <a:srgbClr val="FFFFFF"/>
              </a:solidFill>
              <a:ea typeface="ＭＳ Ｐゴシック" pitchFamily="-111" charset="-128"/>
            </a:endParaRPr>
          </a:p>
        </p:txBody>
      </p:sp>
      <p:sp>
        <p:nvSpPr>
          <p:cNvPr id="7" name="Rectangle 5"/>
          <p:cNvSpPr>
            <a:spLocks noChangeArrowheads="1"/>
          </p:cNvSpPr>
          <p:nvPr userDrawn="1"/>
        </p:nvSpPr>
        <p:spPr bwMode="auto">
          <a:xfrm>
            <a:off x="0" y="1"/>
            <a:ext cx="12188825" cy="779463"/>
          </a:xfrm>
          <a:prstGeom prst="rect">
            <a:avLst/>
          </a:prstGeom>
          <a:solidFill>
            <a:srgbClr val="3743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829" tIns="54414" rIns="108829" bIns="54414"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endParaRPr lang="en-US" kern="1200" dirty="0">
              <a:solidFill>
                <a:srgbClr val="FFFFFF"/>
              </a:solidFill>
              <a:latin typeface="+mn-lt"/>
              <a:ea typeface="ＭＳ Ｐゴシック" pitchFamily="-111" charset="-128"/>
              <a:cs typeface="+mn-cs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721" y="184150"/>
            <a:ext cx="11579384" cy="411162"/>
          </a:xfrm>
          <a:prstGeom prst="rect">
            <a:avLst/>
          </a:prstGeom>
        </p:spPr>
        <p:txBody>
          <a:bodyPr vert="horz" lIns="108829" tIns="54414" rIns="108829" bIns="54414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721" y="990600"/>
            <a:ext cx="11579384" cy="5181600"/>
          </a:xfrm>
          <a:prstGeom prst="rect">
            <a:avLst/>
          </a:prstGeom>
        </p:spPr>
        <p:txBody>
          <a:bodyPr vert="horz" lIns="108829" tIns="54414" rIns="108829" bIns="54414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586545" y="6629400"/>
            <a:ext cx="1015735" cy="168274"/>
          </a:xfrm>
          <a:prstGeom prst="rect">
            <a:avLst/>
          </a:prstGeom>
        </p:spPr>
        <p:txBody>
          <a:bodyPr vert="horz" lIns="108829" tIns="54414" rIns="108829" bIns="54414" rtlCol="0" anchor="ctr"/>
          <a:lstStyle>
            <a:lvl1pPr algn="ctr">
              <a:defRPr sz="800">
                <a:solidFill>
                  <a:schemeClr val="bg1"/>
                </a:solidFill>
              </a:defRPr>
            </a:lvl1pPr>
          </a:lstStyle>
          <a:p>
            <a:fld id="{3AB78257-7A7E-4BBC-BB44-767E213B120F}" type="datetime1">
              <a:rPr lang="en-US" smtClean="0"/>
              <a:pPr/>
              <a:t>11/13/2024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1441" y="6629400"/>
            <a:ext cx="5203530" cy="168274"/>
          </a:xfrm>
          <a:prstGeom prst="rect">
            <a:avLst/>
          </a:prstGeom>
        </p:spPr>
        <p:txBody>
          <a:bodyPr vert="horz" lIns="0" tIns="54414" rIns="108829" bIns="54414" rtlCol="0" anchor="ctr"/>
          <a:lstStyle>
            <a:lvl1pPr algn="l">
              <a:defRPr sz="8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586545" y="6477000"/>
            <a:ext cx="1015735" cy="168274"/>
          </a:xfrm>
          <a:prstGeom prst="rect">
            <a:avLst/>
          </a:prstGeom>
        </p:spPr>
        <p:txBody>
          <a:bodyPr vert="horz" lIns="108829" tIns="54414" rIns="108829" bIns="54414" rtlCol="0"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pPr algn="ctr"/>
            <a:fld id="{90156F56-D5AE-4C6F-B826-C69D1BC521BB}" type="slidenum">
              <a:rPr lang="en-US" smtClean="0"/>
              <a:pPr algn="ctr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75" r:id="rId2"/>
    <p:sldLayoutId id="2147483658" r:id="rId3"/>
    <p:sldLayoutId id="2147483659" r:id="rId4"/>
    <p:sldLayoutId id="2147483660" r:id="rId5"/>
    <p:sldLayoutId id="2147483661" r:id="rId6"/>
    <p:sldLayoutId id="2147483672" r:id="rId7"/>
    <p:sldLayoutId id="2147483673" r:id="rId8"/>
    <p:sldLayoutId id="2147483674" r:id="rId9"/>
    <p:sldLayoutId id="2147483676" r:id="rId10"/>
  </p:sldLayoutIdLst>
  <p:hf hdr="0" ftr="0" dt="0"/>
  <p:txStyles>
    <p:titleStyle>
      <a:lvl1pPr algn="l" defTabSz="1088291" rtl="0" eaLnBrk="1" latinLnBrk="0" hangingPunct="1">
        <a:spcBef>
          <a:spcPct val="0"/>
        </a:spcBef>
        <a:buNone/>
        <a:defRPr sz="2400" b="0" i="0" u="none" kern="120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275852" indent="-275852" algn="l" defTabSz="1088291" rtl="0" eaLnBrk="1" latinLnBrk="0" hangingPunct="1">
        <a:spcBef>
          <a:spcPts val="714"/>
        </a:spcBef>
        <a:buClr>
          <a:srgbClr val="0070C0"/>
        </a:buClr>
        <a:buSzPct val="70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51703" indent="-275852" algn="l" defTabSz="1088291" rtl="0" eaLnBrk="1" latinLnBrk="0" hangingPunct="1">
        <a:spcBef>
          <a:spcPts val="714"/>
        </a:spcBef>
        <a:buClr>
          <a:srgbClr val="0070C0"/>
        </a:buClr>
        <a:buSzPct val="70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51979" indent="-200276" algn="l" defTabSz="1088291" rtl="0" eaLnBrk="1" latinLnBrk="0" hangingPunct="1">
        <a:spcBef>
          <a:spcPts val="714"/>
        </a:spcBef>
        <a:buClr>
          <a:srgbClr val="0070C0"/>
        </a:buClr>
        <a:buSzPct val="70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950366" indent="-198387" algn="l" defTabSz="1088291" rtl="0" eaLnBrk="1" latinLnBrk="0" hangingPunct="1">
        <a:spcBef>
          <a:spcPts val="714"/>
        </a:spcBef>
        <a:buClr>
          <a:srgbClr val="0070C0"/>
        </a:buClr>
        <a:buSzPct val="70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088291" indent="-137926" algn="l" defTabSz="1088291" rtl="0" eaLnBrk="1" latinLnBrk="0" hangingPunct="1">
        <a:spcBef>
          <a:spcPts val="714"/>
        </a:spcBef>
        <a:buClr>
          <a:srgbClr val="0070C0"/>
        </a:buClr>
        <a:buSzPct val="70000"/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992799" indent="-272073" algn="l" defTabSz="1088291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536944" indent="-272073" algn="l" defTabSz="1088291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081089" indent="-272073" algn="l" defTabSz="1088291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625235" indent="-272073" algn="l" defTabSz="1088291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88291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44145" algn="l" defTabSz="1088291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88291" algn="l" defTabSz="1088291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32436" algn="l" defTabSz="1088291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176581" algn="l" defTabSz="1088291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720726" algn="l" defTabSz="1088291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264872" algn="l" defTabSz="1088291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809017" algn="l" defTabSz="1088291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353162" algn="l" defTabSz="1088291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search?q=scikit+learn+tsne&amp;rlz=1C1CHBF_enUS903US903&amp;oq=scikit+learn+ts&amp;gs_lcrp=EgZjaHJvbWUqBwgBEAAYgAQyBggAEEUYOTIHCAEQABiABDIICAIQABgWGB4yCAgDEAAYFhgeMg0IBBAAGIYDGIAEGIoFMgoIBRAAGIAEGKIEMgoIBhAAGIAEGKIE0gEJMTA2NDZqMGo3qAIAsAIA&amp;sourceid=chrome&amp;ie=UTF-8#fpstate=ive&amp;vld=cid:53f87c65,vid:yqGKdBNNLDI,st:0" TargetMode="External"/><Relationship Id="rId2" Type="http://schemas.openxmlformats.org/officeDocument/2006/relationships/hyperlink" Target="https://scikit-learn.org/0.16/modules/generated/sklearn.manifold.TSNE.html" TargetMode="Externa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3" Type="http://schemas.openxmlformats.org/officeDocument/2006/relationships/image" Target="../media/image26.png"/><Relationship Id="rId7" Type="http://schemas.openxmlformats.org/officeDocument/2006/relationships/image" Target="../media/image28.png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3.x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27.png"/><Relationship Id="rId10" Type="http://schemas.openxmlformats.org/officeDocument/2006/relationships/image" Target="../media/image30.png"/><Relationship Id="rId4" Type="http://schemas.openxmlformats.org/officeDocument/2006/relationships/oleObject" Target="../embeddings/oleObject2.bin"/><Relationship Id="rId9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569654" y="2558742"/>
            <a:ext cx="10918220" cy="553998"/>
          </a:xfrm>
        </p:spPr>
        <p:txBody>
          <a:bodyPr/>
          <a:lstStyle/>
          <a:p>
            <a:pPr algn="ctr"/>
            <a:r>
              <a:rPr lang="en-US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Chapter 17 – PCA &amp; </a:t>
            </a:r>
            <a:r>
              <a:rPr lang="en-US" altLang="zh-CN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t-SNE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156F56-D5AE-4C6F-B826-C69D1BC521BB}" type="slidenum">
              <a:rPr lang="en-US" smtClean="0">
                <a:solidFill>
                  <a:prstClr val="white"/>
                </a:solidFill>
              </a:rPr>
              <a:pPr/>
              <a:t>1</a:t>
            </a:fld>
            <a:endParaRPr lang="en-US" dirty="0">
              <a:solidFill>
                <a:prstClr val="white"/>
              </a:solidFill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664BBDD7-C2F6-4E7C-B581-7C21F3C5B5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5515540"/>
              </p:ext>
            </p:extLst>
          </p:nvPr>
        </p:nvGraphicFramePr>
        <p:xfrm>
          <a:off x="3267987" y="3999452"/>
          <a:ext cx="5521554" cy="701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67624">
                  <a:extLst>
                    <a:ext uri="{9D8B030D-6E8A-4147-A177-3AD203B41FA5}">
                      <a16:colId xmlns:a16="http://schemas.microsoft.com/office/drawing/2014/main" val="2901037849"/>
                    </a:ext>
                  </a:extLst>
                </a:gridCol>
                <a:gridCol w="4153930">
                  <a:extLst>
                    <a:ext uri="{9D8B030D-6E8A-4147-A177-3AD203B41FA5}">
                      <a16:colId xmlns:a16="http://schemas.microsoft.com/office/drawing/2014/main" val="3332959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08829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Instructor: Dr. </a:t>
                      </a:r>
                      <a:r>
                        <a:rPr lang="en-US" altLang="zh-C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Hongfu Liu</a:t>
                      </a:r>
                    </a:p>
                    <a:p>
                      <a:pPr marL="0" marR="0" lvl="0" indent="0" algn="l" defTabSz="108829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Email: hongfuliu@brandeis.edu</a:t>
                      </a:r>
                      <a:endParaRPr lang="en-US" sz="20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7970764"/>
                  </a:ext>
                </a:extLst>
              </a:tr>
            </a:tbl>
          </a:graphicData>
        </a:graphic>
      </p:graphicFrame>
      <p:pic>
        <p:nvPicPr>
          <p:cNvPr id="14352" name="Picture 16" descr="Image result for brandeis logo">
            <a:extLst>
              <a:ext uri="{FF2B5EF4-FFF2-40B4-BE49-F238E27FC236}">
                <a16:creationId xmlns:a16="http://schemas.microsoft.com/office/drawing/2014/main" id="{27C64C3B-2BAF-4899-88CB-72EC2ED857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322" y="21228"/>
            <a:ext cx="3774948" cy="744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79BCEFD-1270-4D5E-9564-9D090CA3A461}"/>
              </a:ext>
            </a:extLst>
          </p:cNvPr>
          <p:cNvSpPr/>
          <p:nvPr/>
        </p:nvSpPr>
        <p:spPr>
          <a:xfrm>
            <a:off x="6353175" y="5969168"/>
            <a:ext cx="599520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1200" dirty="0"/>
              <a:t>The class notes are a compilation and edition from many sources. The instructor does not claim intellectual property or ownership of the lecture notes.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1589EAF-6FFF-7504-6CBF-EAD1DFA93C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9289183"/>
              </p:ext>
            </p:extLst>
          </p:nvPr>
        </p:nvGraphicFramePr>
        <p:xfrm>
          <a:off x="113157" y="925270"/>
          <a:ext cx="6240018" cy="396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240018">
                  <a:extLst>
                    <a:ext uri="{9D8B030D-6E8A-4147-A177-3AD203B41FA5}">
                      <a16:colId xmlns:a16="http://schemas.microsoft.com/office/drawing/2014/main" val="29010378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108829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COSI 104a Introduction to machine learning</a:t>
                      </a:r>
                      <a:endParaRPr lang="en-US" sz="20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79707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718516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EFC727-893F-50BC-7E3B-8C9329CB2E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3F85C2-05A9-CD9A-B9B6-ACD7576F51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1C0CEF-2CF0-8882-B4FD-B43F6007A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10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30A1A2F-A4EF-8671-3479-0FE0F1AC2FB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2542"/>
          <a:stretch/>
        </p:blipFill>
        <p:spPr>
          <a:xfrm>
            <a:off x="1436687" y="1673501"/>
            <a:ext cx="3371850" cy="32861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D4C40D8-427F-9679-7487-8E6172B336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6533" y="1592954"/>
            <a:ext cx="4042724" cy="3286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8512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E62A66-C641-A2D6-D17F-83A992375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BE97CC-04FC-AF98-219B-02D106FEB6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https://scikit-learn.org/0.16/modules/generated/sklearn.manifold.TSNE.html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hlinkClick r:id="rId3"/>
              </a:rPr>
              <a:t>Video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3F329B-786E-4CF8-82DC-6662C3F71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43742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72DDF9-55DB-4BA9-A64F-3BEFB9BA0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5FE618-0AD9-44D2-9645-E501D4EC51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3B162C-954F-406F-A5D7-045A826D1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12</a:t>
            </a:fld>
            <a:endParaRPr lang="en-US" dirty="0"/>
          </a:p>
        </p:txBody>
      </p:sp>
      <p:pic>
        <p:nvPicPr>
          <p:cNvPr id="18434" name="Picture 2" descr="Image result for q&amp;a">
            <a:extLst>
              <a:ext uri="{FF2B5EF4-FFF2-40B4-BE49-F238E27FC236}">
                <a16:creationId xmlns:a16="http://schemas.microsoft.com/office/drawing/2014/main" id="{A7829C1A-2C56-4078-AA27-759B929213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6913" y="2028825"/>
            <a:ext cx="5715000" cy="2800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8898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BB6F79D-02ED-D490-6A45-D8E253E08803}"/>
                  </a:ext>
                </a:extLst>
              </p:cNvPr>
              <p:cNvSpPr txBox="1"/>
              <p:nvPr/>
            </p:nvSpPr>
            <p:spPr>
              <a:xfrm>
                <a:off x="5712137" y="2839279"/>
                <a:ext cx="1452897" cy="10204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mr>
                                      </m:m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e>
                                        </m:mr>
                                      </m:m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3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4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mr>
                                      </m:m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e>
                                        </m:mr>
                                      </m:m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3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4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BB6F79D-02ED-D490-6A45-D8E253E088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2137" y="2839279"/>
                <a:ext cx="1452897" cy="102047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EFC10F72-36FA-69A0-A461-2D6C84EFB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 – a Simple Example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34F4C30-CE9C-6231-2799-2634854861A7}"/>
                  </a:ext>
                </a:extLst>
              </p:cNvPr>
              <p:cNvSpPr txBox="1"/>
              <p:nvPr/>
            </p:nvSpPr>
            <p:spPr>
              <a:xfrm>
                <a:off x="5534799" y="2166782"/>
                <a:ext cx="49622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34F4C30-CE9C-6231-2799-2634854861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4799" y="2166782"/>
                <a:ext cx="496226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727677B-EE08-E16F-11DC-D4E77B4A9343}"/>
                  </a:ext>
                </a:extLst>
              </p:cNvPr>
              <p:cNvSpPr txBox="1"/>
              <p:nvPr/>
            </p:nvSpPr>
            <p:spPr>
              <a:xfrm>
                <a:off x="5980449" y="2166782"/>
                <a:ext cx="50218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727677B-EE08-E16F-11DC-D4E77B4A93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0449" y="2166782"/>
                <a:ext cx="502189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CDCF85A-3560-4F9B-39F2-2D371EBEF265}"/>
                  </a:ext>
                </a:extLst>
              </p:cNvPr>
              <p:cNvSpPr txBox="1"/>
              <p:nvPr/>
            </p:nvSpPr>
            <p:spPr>
              <a:xfrm>
                <a:off x="6460173" y="2166338"/>
                <a:ext cx="50218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CDCF85A-3560-4F9B-39F2-2D371EBEF2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0173" y="2166338"/>
                <a:ext cx="502189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80D82B7-9A52-4340-7120-587AFD9B9149}"/>
                  </a:ext>
                </a:extLst>
              </p:cNvPr>
              <p:cNvSpPr txBox="1"/>
              <p:nvPr/>
            </p:nvSpPr>
            <p:spPr>
              <a:xfrm>
                <a:off x="6918908" y="2166338"/>
                <a:ext cx="50218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80D82B7-9A52-4340-7120-587AFD9B91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8908" y="2166338"/>
                <a:ext cx="502189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D6808A6F-C62D-39B6-A0B3-6CC361EB8669}"/>
              </a:ext>
            </a:extLst>
          </p:cNvPr>
          <p:cNvSpPr txBox="1"/>
          <p:nvPr/>
        </p:nvSpPr>
        <p:spPr>
          <a:xfrm>
            <a:off x="4398688" y="2573565"/>
            <a:ext cx="11240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sample 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FF4396-15CB-2C26-7EC1-AA079F0EEFBC}"/>
              </a:ext>
            </a:extLst>
          </p:cNvPr>
          <p:cNvSpPr txBox="1"/>
          <p:nvPr/>
        </p:nvSpPr>
        <p:spPr>
          <a:xfrm>
            <a:off x="4398688" y="2879036"/>
            <a:ext cx="11240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sample 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6482A80-CF8F-8DC0-A5E5-F71542631A8B}"/>
              </a:ext>
            </a:extLst>
          </p:cNvPr>
          <p:cNvSpPr txBox="1"/>
          <p:nvPr/>
        </p:nvSpPr>
        <p:spPr>
          <a:xfrm>
            <a:off x="4398688" y="3228889"/>
            <a:ext cx="11240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sample 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A90F461-E61B-E51B-C8AF-AC296E7AC959}"/>
              </a:ext>
            </a:extLst>
          </p:cNvPr>
          <p:cNvSpPr txBox="1"/>
          <p:nvPr/>
        </p:nvSpPr>
        <p:spPr>
          <a:xfrm>
            <a:off x="4398688" y="3584617"/>
            <a:ext cx="11240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sample 4</a:t>
            </a:r>
          </a:p>
        </p:txBody>
      </p:sp>
    </p:spTree>
    <p:extLst>
      <p:ext uri="{BB962C8B-B14F-4D97-AF65-F5344CB8AC3E}">
        <p14:creationId xmlns:p14="http://schemas.microsoft.com/office/powerpoint/2010/main" val="16510231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2216150" y="36830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zh-CN">
                <a:ea typeface="宋体" charset="-122"/>
              </a:rPr>
              <a:t>Covariance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151062" y="1679576"/>
            <a:ext cx="3919538" cy="612775"/>
          </a:xfrm>
        </p:spPr>
        <p:txBody>
          <a:bodyPr/>
          <a:lstStyle/>
          <a:p>
            <a:pPr eaLnBrk="1" hangingPunct="1"/>
            <a:r>
              <a:rPr lang="en-US" altLang="zh-CN">
                <a:ea typeface="宋体" charset="-122"/>
              </a:rPr>
              <a:t>Positive covariance.</a:t>
            </a:r>
          </a:p>
        </p:txBody>
      </p:sp>
      <p:grpSp>
        <p:nvGrpSpPr>
          <p:cNvPr id="7172" name="Group 359"/>
          <p:cNvGrpSpPr>
            <a:grpSpLocks/>
          </p:cNvGrpSpPr>
          <p:nvPr/>
        </p:nvGrpSpPr>
        <p:grpSpPr bwMode="auto">
          <a:xfrm>
            <a:off x="2000251" y="2382838"/>
            <a:ext cx="3717925" cy="3327400"/>
            <a:chOff x="381" y="1990"/>
            <a:chExt cx="2342" cy="2096"/>
          </a:xfrm>
        </p:grpSpPr>
        <p:sp>
          <p:nvSpPr>
            <p:cNvPr id="7317" name="Line 7"/>
            <p:cNvSpPr>
              <a:spLocks noChangeShapeType="1"/>
            </p:cNvSpPr>
            <p:nvPr/>
          </p:nvSpPr>
          <p:spPr bwMode="auto">
            <a:xfrm>
              <a:off x="662" y="3845"/>
              <a:ext cx="205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318" name="Line 8"/>
            <p:cNvSpPr>
              <a:spLocks noChangeShapeType="1"/>
            </p:cNvSpPr>
            <p:nvPr/>
          </p:nvSpPr>
          <p:spPr bwMode="auto">
            <a:xfrm flipV="1">
              <a:off x="662" y="2054"/>
              <a:ext cx="0" cy="179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7319" name="Group 215"/>
            <p:cNvGrpSpPr>
              <a:grpSpLocks/>
            </p:cNvGrpSpPr>
            <p:nvPr/>
          </p:nvGrpSpPr>
          <p:grpSpPr bwMode="auto">
            <a:xfrm>
              <a:off x="731" y="2244"/>
              <a:ext cx="1806" cy="1507"/>
              <a:chOff x="1755" y="2238"/>
              <a:chExt cx="1806" cy="1507"/>
            </a:xfrm>
          </p:grpSpPr>
          <p:sp>
            <p:nvSpPr>
              <p:cNvPr id="7322" name="Oval 9"/>
              <p:cNvSpPr>
                <a:spLocks noChangeArrowheads="1"/>
              </p:cNvSpPr>
              <p:nvPr/>
            </p:nvSpPr>
            <p:spPr bwMode="auto">
              <a:xfrm>
                <a:off x="2215" y="2724"/>
                <a:ext cx="58" cy="58"/>
              </a:xfrm>
              <a:prstGeom prst="ellipse">
                <a:avLst/>
              </a:prstGeom>
              <a:solidFill>
                <a:srgbClr val="FF9900"/>
              </a:solidFill>
              <a:ln w="127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7323" name="Oval 10"/>
              <p:cNvSpPr>
                <a:spLocks noChangeArrowheads="1"/>
              </p:cNvSpPr>
              <p:nvPr/>
            </p:nvSpPr>
            <p:spPr bwMode="auto">
              <a:xfrm>
                <a:off x="1819" y="3026"/>
                <a:ext cx="58" cy="58"/>
              </a:xfrm>
              <a:prstGeom prst="ellipse">
                <a:avLst/>
              </a:prstGeom>
              <a:solidFill>
                <a:srgbClr val="FF9900"/>
              </a:solidFill>
              <a:ln w="127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7324" name="Oval 11"/>
              <p:cNvSpPr>
                <a:spLocks noChangeArrowheads="1"/>
              </p:cNvSpPr>
              <p:nvPr/>
            </p:nvSpPr>
            <p:spPr bwMode="auto">
              <a:xfrm>
                <a:off x="2599" y="2840"/>
                <a:ext cx="58" cy="58"/>
              </a:xfrm>
              <a:prstGeom prst="ellipse">
                <a:avLst/>
              </a:prstGeom>
              <a:solidFill>
                <a:srgbClr val="FF9900"/>
              </a:solidFill>
              <a:ln w="127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7325" name="Oval 12"/>
              <p:cNvSpPr>
                <a:spLocks noChangeAspect="1" noChangeArrowheads="1"/>
              </p:cNvSpPr>
              <p:nvPr/>
            </p:nvSpPr>
            <p:spPr bwMode="auto">
              <a:xfrm>
                <a:off x="1770" y="3367"/>
                <a:ext cx="58" cy="58"/>
              </a:xfrm>
              <a:prstGeom prst="ellipse">
                <a:avLst/>
              </a:prstGeom>
              <a:solidFill>
                <a:srgbClr val="FF9900"/>
              </a:solidFill>
              <a:ln w="127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7326" name="Oval 14"/>
              <p:cNvSpPr>
                <a:spLocks noChangeArrowheads="1"/>
              </p:cNvSpPr>
              <p:nvPr/>
            </p:nvSpPr>
            <p:spPr bwMode="auto">
              <a:xfrm>
                <a:off x="2305" y="2778"/>
                <a:ext cx="58" cy="58"/>
              </a:xfrm>
              <a:prstGeom prst="ellipse">
                <a:avLst/>
              </a:prstGeom>
              <a:solidFill>
                <a:srgbClr val="FF9900"/>
              </a:solidFill>
              <a:ln w="127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7327" name="Oval 15"/>
              <p:cNvSpPr>
                <a:spLocks noChangeArrowheads="1"/>
              </p:cNvSpPr>
              <p:nvPr/>
            </p:nvSpPr>
            <p:spPr bwMode="auto">
              <a:xfrm>
                <a:off x="2046" y="2680"/>
                <a:ext cx="58" cy="58"/>
              </a:xfrm>
              <a:prstGeom prst="ellipse">
                <a:avLst/>
              </a:prstGeom>
              <a:solidFill>
                <a:srgbClr val="FF9900"/>
              </a:solidFill>
              <a:ln w="127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7328" name="Oval 16"/>
              <p:cNvSpPr>
                <a:spLocks noChangeArrowheads="1"/>
              </p:cNvSpPr>
              <p:nvPr/>
            </p:nvSpPr>
            <p:spPr bwMode="auto">
              <a:xfrm>
                <a:off x="2165" y="2902"/>
                <a:ext cx="58" cy="58"/>
              </a:xfrm>
              <a:prstGeom prst="ellipse">
                <a:avLst/>
              </a:prstGeom>
              <a:solidFill>
                <a:srgbClr val="FF9900"/>
              </a:solidFill>
              <a:ln w="127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7329" name="Oval 17"/>
              <p:cNvSpPr>
                <a:spLocks noChangeArrowheads="1"/>
              </p:cNvSpPr>
              <p:nvPr/>
            </p:nvSpPr>
            <p:spPr bwMode="auto">
              <a:xfrm>
                <a:off x="2306" y="2865"/>
                <a:ext cx="58" cy="58"/>
              </a:xfrm>
              <a:prstGeom prst="ellipse">
                <a:avLst/>
              </a:prstGeom>
              <a:solidFill>
                <a:srgbClr val="FF9900"/>
              </a:solidFill>
              <a:ln w="127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7330" name="Oval 18"/>
              <p:cNvSpPr>
                <a:spLocks noChangeArrowheads="1"/>
              </p:cNvSpPr>
              <p:nvPr/>
            </p:nvSpPr>
            <p:spPr bwMode="auto">
              <a:xfrm>
                <a:off x="2716" y="2358"/>
                <a:ext cx="58" cy="58"/>
              </a:xfrm>
              <a:prstGeom prst="ellipse">
                <a:avLst/>
              </a:prstGeom>
              <a:solidFill>
                <a:srgbClr val="FF9900"/>
              </a:solidFill>
              <a:ln w="127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7331" name="Oval 19"/>
              <p:cNvSpPr>
                <a:spLocks noChangeArrowheads="1"/>
              </p:cNvSpPr>
              <p:nvPr/>
            </p:nvSpPr>
            <p:spPr bwMode="auto">
              <a:xfrm>
                <a:off x="2315" y="2595"/>
                <a:ext cx="58" cy="58"/>
              </a:xfrm>
              <a:prstGeom prst="ellipse">
                <a:avLst/>
              </a:prstGeom>
              <a:solidFill>
                <a:srgbClr val="FF9900"/>
              </a:solidFill>
              <a:ln w="127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7332" name="Oval 20"/>
              <p:cNvSpPr>
                <a:spLocks noChangeArrowheads="1"/>
              </p:cNvSpPr>
              <p:nvPr/>
            </p:nvSpPr>
            <p:spPr bwMode="auto">
              <a:xfrm>
                <a:off x="2478" y="2683"/>
                <a:ext cx="58" cy="58"/>
              </a:xfrm>
              <a:prstGeom prst="ellipse">
                <a:avLst/>
              </a:prstGeom>
              <a:solidFill>
                <a:srgbClr val="FF9900"/>
              </a:solidFill>
              <a:ln w="127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7333" name="Oval 22"/>
              <p:cNvSpPr>
                <a:spLocks noChangeArrowheads="1"/>
              </p:cNvSpPr>
              <p:nvPr/>
            </p:nvSpPr>
            <p:spPr bwMode="auto">
              <a:xfrm>
                <a:off x="2533" y="2473"/>
                <a:ext cx="58" cy="58"/>
              </a:xfrm>
              <a:prstGeom prst="ellipse">
                <a:avLst/>
              </a:prstGeom>
              <a:solidFill>
                <a:srgbClr val="FF9900"/>
              </a:solidFill>
              <a:ln w="127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7334" name="Oval 23"/>
              <p:cNvSpPr>
                <a:spLocks noChangeArrowheads="1"/>
              </p:cNvSpPr>
              <p:nvPr/>
            </p:nvSpPr>
            <p:spPr bwMode="auto">
              <a:xfrm>
                <a:off x="2315" y="3364"/>
                <a:ext cx="58" cy="58"/>
              </a:xfrm>
              <a:prstGeom prst="ellipse">
                <a:avLst/>
              </a:prstGeom>
              <a:solidFill>
                <a:srgbClr val="FF9900"/>
              </a:solidFill>
              <a:ln w="127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7335" name="Oval 24"/>
              <p:cNvSpPr>
                <a:spLocks noChangeArrowheads="1"/>
              </p:cNvSpPr>
              <p:nvPr/>
            </p:nvSpPr>
            <p:spPr bwMode="auto">
              <a:xfrm>
                <a:off x="3088" y="3264"/>
                <a:ext cx="58" cy="58"/>
              </a:xfrm>
              <a:prstGeom prst="ellipse">
                <a:avLst/>
              </a:prstGeom>
              <a:solidFill>
                <a:srgbClr val="FF9900"/>
              </a:solidFill>
              <a:ln w="127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7336" name="Oval 25"/>
              <p:cNvSpPr>
                <a:spLocks noChangeAspect="1" noChangeArrowheads="1"/>
              </p:cNvSpPr>
              <p:nvPr/>
            </p:nvSpPr>
            <p:spPr bwMode="auto">
              <a:xfrm>
                <a:off x="2444" y="3043"/>
                <a:ext cx="53" cy="58"/>
              </a:xfrm>
              <a:prstGeom prst="ellipse">
                <a:avLst/>
              </a:prstGeom>
              <a:solidFill>
                <a:srgbClr val="FF9900"/>
              </a:solidFill>
              <a:ln w="127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7337" name="Oval 26"/>
              <p:cNvSpPr>
                <a:spLocks noChangeArrowheads="1"/>
              </p:cNvSpPr>
              <p:nvPr/>
            </p:nvSpPr>
            <p:spPr bwMode="auto">
              <a:xfrm>
                <a:off x="3063" y="2708"/>
                <a:ext cx="58" cy="58"/>
              </a:xfrm>
              <a:prstGeom prst="ellipse">
                <a:avLst/>
              </a:prstGeom>
              <a:solidFill>
                <a:srgbClr val="FF9900"/>
              </a:solidFill>
              <a:ln w="127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7338" name="Oval 28"/>
              <p:cNvSpPr>
                <a:spLocks noChangeArrowheads="1"/>
              </p:cNvSpPr>
              <p:nvPr/>
            </p:nvSpPr>
            <p:spPr bwMode="auto">
              <a:xfrm>
                <a:off x="2955" y="2728"/>
                <a:ext cx="58" cy="58"/>
              </a:xfrm>
              <a:prstGeom prst="ellipse">
                <a:avLst/>
              </a:prstGeom>
              <a:solidFill>
                <a:srgbClr val="FF9900"/>
              </a:solidFill>
              <a:ln w="127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7339" name="Oval 30"/>
              <p:cNvSpPr>
                <a:spLocks noChangeArrowheads="1"/>
              </p:cNvSpPr>
              <p:nvPr/>
            </p:nvSpPr>
            <p:spPr bwMode="auto">
              <a:xfrm>
                <a:off x="2400" y="3591"/>
                <a:ext cx="58" cy="58"/>
              </a:xfrm>
              <a:prstGeom prst="ellipse">
                <a:avLst/>
              </a:prstGeom>
              <a:solidFill>
                <a:srgbClr val="FF9900"/>
              </a:solidFill>
              <a:ln w="127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7340" name="Oval 31"/>
              <p:cNvSpPr>
                <a:spLocks noChangeArrowheads="1"/>
              </p:cNvSpPr>
              <p:nvPr/>
            </p:nvSpPr>
            <p:spPr bwMode="auto">
              <a:xfrm>
                <a:off x="2083" y="3333"/>
                <a:ext cx="58" cy="58"/>
              </a:xfrm>
              <a:prstGeom prst="ellipse">
                <a:avLst/>
              </a:prstGeom>
              <a:solidFill>
                <a:srgbClr val="FF9900"/>
              </a:solidFill>
              <a:ln w="127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7341" name="Oval 33"/>
              <p:cNvSpPr>
                <a:spLocks noChangeArrowheads="1"/>
              </p:cNvSpPr>
              <p:nvPr/>
            </p:nvSpPr>
            <p:spPr bwMode="auto">
              <a:xfrm>
                <a:off x="2227" y="3496"/>
                <a:ext cx="58" cy="58"/>
              </a:xfrm>
              <a:prstGeom prst="ellipse">
                <a:avLst/>
              </a:prstGeom>
              <a:solidFill>
                <a:srgbClr val="FF9900"/>
              </a:solidFill>
              <a:ln w="127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7342" name="Oval 35"/>
              <p:cNvSpPr>
                <a:spLocks noChangeArrowheads="1"/>
              </p:cNvSpPr>
              <p:nvPr/>
            </p:nvSpPr>
            <p:spPr bwMode="auto">
              <a:xfrm>
                <a:off x="3478" y="2714"/>
                <a:ext cx="58" cy="58"/>
              </a:xfrm>
              <a:prstGeom prst="ellipse">
                <a:avLst/>
              </a:prstGeom>
              <a:solidFill>
                <a:srgbClr val="FF9900"/>
              </a:solidFill>
              <a:ln w="127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7343" name="Oval 36"/>
              <p:cNvSpPr>
                <a:spLocks noChangeArrowheads="1"/>
              </p:cNvSpPr>
              <p:nvPr/>
            </p:nvSpPr>
            <p:spPr bwMode="auto">
              <a:xfrm>
                <a:off x="3100" y="3026"/>
                <a:ext cx="58" cy="58"/>
              </a:xfrm>
              <a:prstGeom prst="ellipse">
                <a:avLst/>
              </a:prstGeom>
              <a:solidFill>
                <a:srgbClr val="FF9900"/>
              </a:solidFill>
              <a:ln w="127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7344" name="Oval 38"/>
              <p:cNvSpPr>
                <a:spLocks noChangeArrowheads="1"/>
              </p:cNvSpPr>
              <p:nvPr/>
            </p:nvSpPr>
            <p:spPr bwMode="auto">
              <a:xfrm>
                <a:off x="3308" y="2328"/>
                <a:ext cx="58" cy="58"/>
              </a:xfrm>
              <a:prstGeom prst="ellipse">
                <a:avLst/>
              </a:prstGeom>
              <a:solidFill>
                <a:srgbClr val="FF9900"/>
              </a:solidFill>
              <a:ln w="127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7345" name="Oval 40"/>
              <p:cNvSpPr>
                <a:spLocks noChangeArrowheads="1"/>
              </p:cNvSpPr>
              <p:nvPr/>
            </p:nvSpPr>
            <p:spPr bwMode="auto">
              <a:xfrm>
                <a:off x="2780" y="2918"/>
                <a:ext cx="58" cy="58"/>
              </a:xfrm>
              <a:prstGeom prst="ellipse">
                <a:avLst/>
              </a:prstGeom>
              <a:solidFill>
                <a:srgbClr val="FF9900"/>
              </a:solidFill>
              <a:ln w="127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7346" name="Oval 41"/>
              <p:cNvSpPr>
                <a:spLocks noChangeArrowheads="1"/>
              </p:cNvSpPr>
              <p:nvPr/>
            </p:nvSpPr>
            <p:spPr bwMode="auto">
              <a:xfrm>
                <a:off x="2942" y="3366"/>
                <a:ext cx="58" cy="58"/>
              </a:xfrm>
              <a:prstGeom prst="ellipse">
                <a:avLst/>
              </a:prstGeom>
              <a:solidFill>
                <a:srgbClr val="FF9900"/>
              </a:solidFill>
              <a:ln w="127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7347" name="Oval 42"/>
              <p:cNvSpPr>
                <a:spLocks noChangeArrowheads="1"/>
              </p:cNvSpPr>
              <p:nvPr/>
            </p:nvSpPr>
            <p:spPr bwMode="auto">
              <a:xfrm>
                <a:off x="2669" y="3381"/>
                <a:ext cx="58" cy="58"/>
              </a:xfrm>
              <a:prstGeom prst="ellipse">
                <a:avLst/>
              </a:prstGeom>
              <a:solidFill>
                <a:srgbClr val="FF9900"/>
              </a:solidFill>
              <a:ln w="127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7348" name="Oval 43"/>
              <p:cNvSpPr>
                <a:spLocks noChangeArrowheads="1"/>
              </p:cNvSpPr>
              <p:nvPr/>
            </p:nvSpPr>
            <p:spPr bwMode="auto">
              <a:xfrm>
                <a:off x="2630" y="3651"/>
                <a:ext cx="58" cy="58"/>
              </a:xfrm>
              <a:prstGeom prst="ellipse">
                <a:avLst/>
              </a:prstGeom>
              <a:solidFill>
                <a:srgbClr val="FF9900"/>
              </a:solidFill>
              <a:ln w="127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7349" name="Oval 44"/>
              <p:cNvSpPr>
                <a:spLocks noChangeArrowheads="1"/>
              </p:cNvSpPr>
              <p:nvPr/>
            </p:nvSpPr>
            <p:spPr bwMode="auto">
              <a:xfrm>
                <a:off x="3377" y="2451"/>
                <a:ext cx="58" cy="58"/>
              </a:xfrm>
              <a:prstGeom prst="ellipse">
                <a:avLst/>
              </a:prstGeom>
              <a:solidFill>
                <a:srgbClr val="FF9900"/>
              </a:solidFill>
              <a:ln w="127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7350" name="Oval 45"/>
              <p:cNvSpPr>
                <a:spLocks noChangeArrowheads="1"/>
              </p:cNvSpPr>
              <p:nvPr/>
            </p:nvSpPr>
            <p:spPr bwMode="auto">
              <a:xfrm>
                <a:off x="2394" y="3278"/>
                <a:ext cx="58" cy="58"/>
              </a:xfrm>
              <a:prstGeom prst="ellipse">
                <a:avLst/>
              </a:prstGeom>
              <a:solidFill>
                <a:srgbClr val="FF9900"/>
              </a:solidFill>
              <a:ln w="127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7351" name="Oval 46"/>
              <p:cNvSpPr>
                <a:spLocks noChangeArrowheads="1"/>
              </p:cNvSpPr>
              <p:nvPr/>
            </p:nvSpPr>
            <p:spPr bwMode="auto">
              <a:xfrm>
                <a:off x="3174" y="2495"/>
                <a:ext cx="58" cy="58"/>
              </a:xfrm>
              <a:prstGeom prst="ellipse">
                <a:avLst/>
              </a:prstGeom>
              <a:solidFill>
                <a:srgbClr val="FF9900"/>
              </a:solidFill>
              <a:ln w="127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7352" name="Oval 47"/>
              <p:cNvSpPr>
                <a:spLocks noChangeArrowheads="1"/>
              </p:cNvSpPr>
              <p:nvPr/>
            </p:nvSpPr>
            <p:spPr bwMode="auto">
              <a:xfrm>
                <a:off x="3379" y="2556"/>
                <a:ext cx="58" cy="58"/>
              </a:xfrm>
              <a:prstGeom prst="ellipse">
                <a:avLst/>
              </a:prstGeom>
              <a:solidFill>
                <a:srgbClr val="FF9900"/>
              </a:solidFill>
              <a:ln w="127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7353" name="Oval 48"/>
              <p:cNvSpPr>
                <a:spLocks noChangeArrowheads="1"/>
              </p:cNvSpPr>
              <p:nvPr/>
            </p:nvSpPr>
            <p:spPr bwMode="auto">
              <a:xfrm>
                <a:off x="2902" y="2909"/>
                <a:ext cx="58" cy="58"/>
              </a:xfrm>
              <a:prstGeom prst="ellipse">
                <a:avLst/>
              </a:prstGeom>
              <a:solidFill>
                <a:srgbClr val="FF9900"/>
              </a:solidFill>
              <a:ln w="127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7354" name="Oval 49"/>
              <p:cNvSpPr>
                <a:spLocks noChangeArrowheads="1"/>
              </p:cNvSpPr>
              <p:nvPr/>
            </p:nvSpPr>
            <p:spPr bwMode="auto">
              <a:xfrm>
                <a:off x="2807" y="2718"/>
                <a:ext cx="58" cy="58"/>
              </a:xfrm>
              <a:prstGeom prst="ellipse">
                <a:avLst/>
              </a:prstGeom>
              <a:solidFill>
                <a:srgbClr val="FF9900"/>
              </a:solidFill>
              <a:ln w="127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7355" name="Oval 50"/>
              <p:cNvSpPr>
                <a:spLocks noChangeArrowheads="1"/>
              </p:cNvSpPr>
              <p:nvPr/>
            </p:nvSpPr>
            <p:spPr bwMode="auto">
              <a:xfrm>
                <a:off x="3163" y="2394"/>
                <a:ext cx="58" cy="58"/>
              </a:xfrm>
              <a:prstGeom prst="ellipse">
                <a:avLst/>
              </a:prstGeom>
              <a:solidFill>
                <a:srgbClr val="FF9900"/>
              </a:solidFill>
              <a:ln w="127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7356" name="Oval 51"/>
              <p:cNvSpPr>
                <a:spLocks noChangeArrowheads="1"/>
              </p:cNvSpPr>
              <p:nvPr/>
            </p:nvSpPr>
            <p:spPr bwMode="auto">
              <a:xfrm>
                <a:off x="3310" y="2837"/>
                <a:ext cx="58" cy="58"/>
              </a:xfrm>
              <a:prstGeom prst="ellipse">
                <a:avLst/>
              </a:prstGeom>
              <a:solidFill>
                <a:srgbClr val="FF9900"/>
              </a:solidFill>
              <a:ln w="127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7357" name="Oval 53"/>
              <p:cNvSpPr>
                <a:spLocks noChangeArrowheads="1"/>
              </p:cNvSpPr>
              <p:nvPr/>
            </p:nvSpPr>
            <p:spPr bwMode="auto">
              <a:xfrm>
                <a:off x="2587" y="3497"/>
                <a:ext cx="58" cy="58"/>
              </a:xfrm>
              <a:prstGeom prst="ellipse">
                <a:avLst/>
              </a:prstGeom>
              <a:solidFill>
                <a:srgbClr val="FF9900"/>
              </a:solidFill>
              <a:ln w="127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7358" name="Oval 54"/>
              <p:cNvSpPr>
                <a:spLocks noChangeArrowheads="1"/>
              </p:cNvSpPr>
              <p:nvPr/>
            </p:nvSpPr>
            <p:spPr bwMode="auto">
              <a:xfrm>
                <a:off x="2664" y="2908"/>
                <a:ext cx="58" cy="58"/>
              </a:xfrm>
              <a:prstGeom prst="ellipse">
                <a:avLst/>
              </a:prstGeom>
              <a:solidFill>
                <a:srgbClr val="FF9900"/>
              </a:solidFill>
              <a:ln w="127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9pPr>
              </a:lstStyle>
              <a:p>
                <a:pPr algn="ctr" eaLnBrk="1" hangingPunct="1"/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7359" name="Oval 55"/>
              <p:cNvSpPr>
                <a:spLocks noChangeArrowheads="1"/>
              </p:cNvSpPr>
              <p:nvPr/>
            </p:nvSpPr>
            <p:spPr bwMode="auto">
              <a:xfrm>
                <a:off x="2288" y="3470"/>
                <a:ext cx="58" cy="58"/>
              </a:xfrm>
              <a:prstGeom prst="ellipse">
                <a:avLst/>
              </a:prstGeom>
              <a:solidFill>
                <a:srgbClr val="FF9900"/>
              </a:solidFill>
              <a:ln w="127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7360" name="Oval 56"/>
              <p:cNvSpPr>
                <a:spLocks noChangeArrowheads="1"/>
              </p:cNvSpPr>
              <p:nvPr/>
            </p:nvSpPr>
            <p:spPr bwMode="auto">
              <a:xfrm>
                <a:off x="2755" y="3168"/>
                <a:ext cx="58" cy="58"/>
              </a:xfrm>
              <a:prstGeom prst="ellipse">
                <a:avLst/>
              </a:prstGeom>
              <a:solidFill>
                <a:srgbClr val="FF9900"/>
              </a:solidFill>
              <a:ln w="127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7361" name="Oval 57"/>
              <p:cNvSpPr>
                <a:spLocks noChangeArrowheads="1"/>
              </p:cNvSpPr>
              <p:nvPr/>
            </p:nvSpPr>
            <p:spPr bwMode="auto">
              <a:xfrm>
                <a:off x="2698" y="3542"/>
                <a:ext cx="58" cy="58"/>
              </a:xfrm>
              <a:prstGeom prst="ellipse">
                <a:avLst/>
              </a:prstGeom>
              <a:solidFill>
                <a:srgbClr val="FF9900"/>
              </a:solidFill>
              <a:ln w="127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7362" name="Oval 58"/>
              <p:cNvSpPr>
                <a:spLocks noChangeArrowheads="1"/>
              </p:cNvSpPr>
              <p:nvPr/>
            </p:nvSpPr>
            <p:spPr bwMode="auto">
              <a:xfrm>
                <a:off x="2517" y="3313"/>
                <a:ext cx="58" cy="58"/>
              </a:xfrm>
              <a:prstGeom prst="ellipse">
                <a:avLst/>
              </a:prstGeom>
              <a:solidFill>
                <a:srgbClr val="FF9900"/>
              </a:solidFill>
              <a:ln w="127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7363" name="Oval 59"/>
              <p:cNvSpPr>
                <a:spLocks noChangeArrowheads="1"/>
              </p:cNvSpPr>
              <p:nvPr/>
            </p:nvSpPr>
            <p:spPr bwMode="auto">
              <a:xfrm>
                <a:off x="2470" y="3435"/>
                <a:ext cx="58" cy="58"/>
              </a:xfrm>
              <a:prstGeom prst="ellipse">
                <a:avLst/>
              </a:prstGeom>
              <a:solidFill>
                <a:srgbClr val="FF9900"/>
              </a:solidFill>
              <a:ln w="127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7364" name="Oval 60"/>
              <p:cNvSpPr>
                <a:spLocks noChangeArrowheads="1"/>
              </p:cNvSpPr>
              <p:nvPr/>
            </p:nvSpPr>
            <p:spPr bwMode="auto">
              <a:xfrm>
                <a:off x="2063" y="2909"/>
                <a:ext cx="58" cy="58"/>
              </a:xfrm>
              <a:prstGeom prst="ellipse">
                <a:avLst/>
              </a:prstGeom>
              <a:solidFill>
                <a:srgbClr val="FF9900"/>
              </a:solidFill>
              <a:ln w="127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7365" name="Oval 61"/>
              <p:cNvSpPr>
                <a:spLocks noChangeArrowheads="1"/>
              </p:cNvSpPr>
              <p:nvPr/>
            </p:nvSpPr>
            <p:spPr bwMode="auto">
              <a:xfrm>
                <a:off x="2107" y="3498"/>
                <a:ext cx="58" cy="58"/>
              </a:xfrm>
              <a:prstGeom prst="ellipse">
                <a:avLst/>
              </a:prstGeom>
              <a:solidFill>
                <a:srgbClr val="FF9900"/>
              </a:solidFill>
              <a:ln w="127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7366" name="Oval 64"/>
              <p:cNvSpPr>
                <a:spLocks noChangeArrowheads="1"/>
              </p:cNvSpPr>
              <p:nvPr/>
            </p:nvSpPr>
            <p:spPr bwMode="auto">
              <a:xfrm>
                <a:off x="3368" y="2920"/>
                <a:ext cx="58" cy="58"/>
              </a:xfrm>
              <a:prstGeom prst="ellipse">
                <a:avLst/>
              </a:prstGeom>
              <a:solidFill>
                <a:srgbClr val="FF9900"/>
              </a:solidFill>
              <a:ln w="127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7367" name="Oval 66"/>
              <p:cNvSpPr>
                <a:spLocks noChangeArrowheads="1"/>
              </p:cNvSpPr>
              <p:nvPr/>
            </p:nvSpPr>
            <p:spPr bwMode="auto">
              <a:xfrm>
                <a:off x="3242" y="2902"/>
                <a:ext cx="58" cy="58"/>
              </a:xfrm>
              <a:prstGeom prst="ellipse">
                <a:avLst/>
              </a:prstGeom>
              <a:solidFill>
                <a:srgbClr val="FF9900"/>
              </a:solidFill>
              <a:ln w="127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7368" name="Oval 68"/>
              <p:cNvSpPr>
                <a:spLocks noChangeArrowheads="1"/>
              </p:cNvSpPr>
              <p:nvPr/>
            </p:nvSpPr>
            <p:spPr bwMode="auto">
              <a:xfrm>
                <a:off x="3030" y="2481"/>
                <a:ext cx="58" cy="58"/>
              </a:xfrm>
              <a:prstGeom prst="ellipse">
                <a:avLst/>
              </a:prstGeom>
              <a:solidFill>
                <a:srgbClr val="FF9900"/>
              </a:solidFill>
              <a:ln w="127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7369" name="Oval 70"/>
              <p:cNvSpPr>
                <a:spLocks noChangeArrowheads="1"/>
              </p:cNvSpPr>
              <p:nvPr/>
            </p:nvSpPr>
            <p:spPr bwMode="auto">
              <a:xfrm>
                <a:off x="3141" y="3122"/>
                <a:ext cx="58" cy="58"/>
              </a:xfrm>
              <a:prstGeom prst="ellipse">
                <a:avLst/>
              </a:prstGeom>
              <a:solidFill>
                <a:srgbClr val="FF9900"/>
              </a:solidFill>
              <a:ln w="127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7370" name="Oval 71"/>
              <p:cNvSpPr>
                <a:spLocks noChangeArrowheads="1"/>
              </p:cNvSpPr>
              <p:nvPr/>
            </p:nvSpPr>
            <p:spPr bwMode="auto">
              <a:xfrm>
                <a:off x="2333" y="2512"/>
                <a:ext cx="58" cy="58"/>
              </a:xfrm>
              <a:prstGeom prst="ellipse">
                <a:avLst/>
              </a:prstGeom>
              <a:solidFill>
                <a:srgbClr val="FF9900"/>
              </a:solidFill>
              <a:ln w="127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7371" name="Oval 72"/>
              <p:cNvSpPr>
                <a:spLocks noChangeArrowheads="1"/>
              </p:cNvSpPr>
              <p:nvPr/>
            </p:nvSpPr>
            <p:spPr bwMode="auto">
              <a:xfrm>
                <a:off x="1848" y="3584"/>
                <a:ext cx="58" cy="58"/>
              </a:xfrm>
              <a:prstGeom prst="ellipse">
                <a:avLst/>
              </a:prstGeom>
              <a:solidFill>
                <a:srgbClr val="FF9900"/>
              </a:solidFill>
              <a:ln w="127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7372" name="Oval 73"/>
              <p:cNvSpPr>
                <a:spLocks noChangeArrowheads="1"/>
              </p:cNvSpPr>
              <p:nvPr/>
            </p:nvSpPr>
            <p:spPr bwMode="auto">
              <a:xfrm>
                <a:off x="3269" y="3163"/>
                <a:ext cx="58" cy="58"/>
              </a:xfrm>
              <a:prstGeom prst="ellipse">
                <a:avLst/>
              </a:prstGeom>
              <a:solidFill>
                <a:srgbClr val="FF9900"/>
              </a:solidFill>
              <a:ln w="127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7373" name="Oval 74"/>
              <p:cNvSpPr>
                <a:spLocks noChangeArrowheads="1"/>
              </p:cNvSpPr>
              <p:nvPr/>
            </p:nvSpPr>
            <p:spPr bwMode="auto">
              <a:xfrm>
                <a:off x="1876" y="3319"/>
                <a:ext cx="58" cy="58"/>
              </a:xfrm>
              <a:prstGeom prst="ellipse">
                <a:avLst/>
              </a:prstGeom>
              <a:solidFill>
                <a:srgbClr val="FF9900"/>
              </a:solidFill>
              <a:ln w="127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7374" name="Oval 75"/>
              <p:cNvSpPr>
                <a:spLocks noChangeArrowheads="1"/>
              </p:cNvSpPr>
              <p:nvPr/>
            </p:nvSpPr>
            <p:spPr bwMode="auto">
              <a:xfrm>
                <a:off x="2037" y="3062"/>
                <a:ext cx="58" cy="58"/>
              </a:xfrm>
              <a:prstGeom prst="ellipse">
                <a:avLst/>
              </a:prstGeom>
              <a:solidFill>
                <a:srgbClr val="FF9900"/>
              </a:solidFill>
              <a:ln w="127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7375" name="Oval 76"/>
              <p:cNvSpPr>
                <a:spLocks noChangeArrowheads="1"/>
              </p:cNvSpPr>
              <p:nvPr/>
            </p:nvSpPr>
            <p:spPr bwMode="auto">
              <a:xfrm>
                <a:off x="3037" y="2901"/>
                <a:ext cx="58" cy="58"/>
              </a:xfrm>
              <a:prstGeom prst="ellipse">
                <a:avLst/>
              </a:prstGeom>
              <a:solidFill>
                <a:srgbClr val="FF9900"/>
              </a:solidFill>
              <a:ln w="127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7376" name="Oval 78"/>
              <p:cNvSpPr>
                <a:spLocks noChangeArrowheads="1"/>
              </p:cNvSpPr>
              <p:nvPr/>
            </p:nvSpPr>
            <p:spPr bwMode="auto">
              <a:xfrm>
                <a:off x="2808" y="3586"/>
                <a:ext cx="58" cy="58"/>
              </a:xfrm>
              <a:prstGeom prst="ellipse">
                <a:avLst/>
              </a:prstGeom>
              <a:solidFill>
                <a:srgbClr val="FF9900"/>
              </a:solidFill>
              <a:ln w="127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9pPr>
              </a:lstStyle>
              <a:p>
                <a:pPr algn="ctr" eaLnBrk="1" hangingPunct="1"/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7377" name="Oval 79"/>
              <p:cNvSpPr>
                <a:spLocks noChangeArrowheads="1"/>
              </p:cNvSpPr>
              <p:nvPr/>
            </p:nvSpPr>
            <p:spPr bwMode="auto">
              <a:xfrm>
                <a:off x="2901" y="3514"/>
                <a:ext cx="58" cy="58"/>
              </a:xfrm>
              <a:prstGeom prst="ellipse">
                <a:avLst/>
              </a:prstGeom>
              <a:solidFill>
                <a:srgbClr val="FF9900"/>
              </a:solidFill>
              <a:ln w="127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9pPr>
              </a:lstStyle>
              <a:p>
                <a:pPr algn="ctr" eaLnBrk="1" hangingPunct="1"/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7378" name="Oval 80"/>
              <p:cNvSpPr>
                <a:spLocks noChangeArrowheads="1"/>
              </p:cNvSpPr>
              <p:nvPr/>
            </p:nvSpPr>
            <p:spPr bwMode="auto">
              <a:xfrm>
                <a:off x="2211" y="3231"/>
                <a:ext cx="58" cy="58"/>
              </a:xfrm>
              <a:prstGeom prst="ellipse">
                <a:avLst/>
              </a:prstGeom>
              <a:solidFill>
                <a:srgbClr val="FF9900"/>
              </a:solidFill>
              <a:ln w="127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9pPr>
              </a:lstStyle>
              <a:p>
                <a:pPr algn="ctr" eaLnBrk="1" hangingPunct="1"/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7379" name="Oval 81"/>
              <p:cNvSpPr>
                <a:spLocks noChangeArrowheads="1"/>
              </p:cNvSpPr>
              <p:nvPr/>
            </p:nvSpPr>
            <p:spPr bwMode="auto">
              <a:xfrm>
                <a:off x="2990" y="3420"/>
                <a:ext cx="58" cy="58"/>
              </a:xfrm>
              <a:prstGeom prst="ellipse">
                <a:avLst/>
              </a:prstGeom>
              <a:solidFill>
                <a:srgbClr val="FF9900"/>
              </a:solidFill>
              <a:ln w="127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9pPr>
              </a:lstStyle>
              <a:p>
                <a:pPr algn="ctr" eaLnBrk="1" hangingPunct="1"/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7380" name="Oval 82"/>
              <p:cNvSpPr>
                <a:spLocks noChangeArrowheads="1"/>
              </p:cNvSpPr>
              <p:nvPr/>
            </p:nvSpPr>
            <p:spPr bwMode="auto">
              <a:xfrm>
                <a:off x="2677" y="2753"/>
                <a:ext cx="58" cy="58"/>
              </a:xfrm>
              <a:prstGeom prst="ellipse">
                <a:avLst/>
              </a:prstGeom>
              <a:solidFill>
                <a:srgbClr val="FF9900"/>
              </a:solidFill>
              <a:ln w="127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7381" name="Oval 84"/>
              <p:cNvSpPr>
                <a:spLocks noChangeArrowheads="1"/>
              </p:cNvSpPr>
              <p:nvPr/>
            </p:nvSpPr>
            <p:spPr bwMode="auto">
              <a:xfrm>
                <a:off x="2979" y="3132"/>
                <a:ext cx="58" cy="58"/>
              </a:xfrm>
              <a:prstGeom prst="ellipse">
                <a:avLst/>
              </a:prstGeom>
              <a:solidFill>
                <a:srgbClr val="FF9900"/>
              </a:solidFill>
              <a:ln w="127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7382" name="Oval 85"/>
              <p:cNvSpPr>
                <a:spLocks noChangeArrowheads="1"/>
              </p:cNvSpPr>
              <p:nvPr/>
            </p:nvSpPr>
            <p:spPr bwMode="auto">
              <a:xfrm>
                <a:off x="2851" y="2819"/>
                <a:ext cx="58" cy="58"/>
              </a:xfrm>
              <a:prstGeom prst="ellipse">
                <a:avLst/>
              </a:prstGeom>
              <a:solidFill>
                <a:srgbClr val="FF9900"/>
              </a:solidFill>
              <a:ln w="127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7383" name="Oval 86"/>
              <p:cNvSpPr>
                <a:spLocks noChangeArrowheads="1"/>
              </p:cNvSpPr>
              <p:nvPr/>
            </p:nvSpPr>
            <p:spPr bwMode="auto">
              <a:xfrm>
                <a:off x="2954" y="2563"/>
                <a:ext cx="58" cy="58"/>
              </a:xfrm>
              <a:prstGeom prst="ellipse">
                <a:avLst/>
              </a:prstGeom>
              <a:solidFill>
                <a:srgbClr val="FF9900"/>
              </a:solidFill>
              <a:ln w="127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7384" name="Oval 87"/>
              <p:cNvSpPr>
                <a:spLocks noChangeArrowheads="1"/>
              </p:cNvSpPr>
              <p:nvPr/>
            </p:nvSpPr>
            <p:spPr bwMode="auto">
              <a:xfrm>
                <a:off x="3381" y="3038"/>
                <a:ext cx="58" cy="58"/>
              </a:xfrm>
              <a:prstGeom prst="ellipse">
                <a:avLst/>
              </a:prstGeom>
              <a:solidFill>
                <a:srgbClr val="FF9900"/>
              </a:solidFill>
              <a:ln w="127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7385" name="Oval 94"/>
              <p:cNvSpPr>
                <a:spLocks noChangeArrowheads="1"/>
              </p:cNvSpPr>
              <p:nvPr/>
            </p:nvSpPr>
            <p:spPr bwMode="auto">
              <a:xfrm>
                <a:off x="3309" y="2675"/>
                <a:ext cx="58" cy="58"/>
              </a:xfrm>
              <a:prstGeom prst="ellipse">
                <a:avLst/>
              </a:prstGeom>
              <a:solidFill>
                <a:srgbClr val="FF9900"/>
              </a:solidFill>
              <a:ln w="127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7386" name="Oval 96"/>
              <p:cNvSpPr>
                <a:spLocks noChangeArrowheads="1"/>
              </p:cNvSpPr>
              <p:nvPr/>
            </p:nvSpPr>
            <p:spPr bwMode="auto">
              <a:xfrm>
                <a:off x="3154" y="2774"/>
                <a:ext cx="58" cy="58"/>
              </a:xfrm>
              <a:prstGeom prst="ellipse">
                <a:avLst/>
              </a:prstGeom>
              <a:solidFill>
                <a:srgbClr val="FF9900"/>
              </a:solidFill>
              <a:ln w="127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7387" name="Oval 97"/>
              <p:cNvSpPr>
                <a:spLocks noChangeArrowheads="1"/>
              </p:cNvSpPr>
              <p:nvPr/>
            </p:nvSpPr>
            <p:spPr bwMode="auto">
              <a:xfrm>
                <a:off x="3237" y="3050"/>
                <a:ext cx="58" cy="58"/>
              </a:xfrm>
              <a:prstGeom prst="ellipse">
                <a:avLst/>
              </a:prstGeom>
              <a:solidFill>
                <a:srgbClr val="FF9900"/>
              </a:solidFill>
              <a:ln w="127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7388" name="Oval 98"/>
              <p:cNvSpPr>
                <a:spLocks noChangeArrowheads="1"/>
              </p:cNvSpPr>
              <p:nvPr/>
            </p:nvSpPr>
            <p:spPr bwMode="auto">
              <a:xfrm>
                <a:off x="3215" y="3266"/>
                <a:ext cx="58" cy="58"/>
              </a:xfrm>
              <a:prstGeom prst="ellipse">
                <a:avLst/>
              </a:prstGeom>
              <a:solidFill>
                <a:srgbClr val="FF9900"/>
              </a:solidFill>
              <a:ln w="127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7389" name="Oval 99"/>
              <p:cNvSpPr>
                <a:spLocks noChangeArrowheads="1"/>
              </p:cNvSpPr>
              <p:nvPr/>
            </p:nvSpPr>
            <p:spPr bwMode="auto">
              <a:xfrm>
                <a:off x="1999" y="3642"/>
                <a:ext cx="58" cy="58"/>
              </a:xfrm>
              <a:prstGeom prst="ellipse">
                <a:avLst/>
              </a:prstGeom>
              <a:solidFill>
                <a:srgbClr val="FF9900"/>
              </a:solidFill>
              <a:ln w="127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7390" name="Oval 101"/>
              <p:cNvSpPr>
                <a:spLocks noChangeArrowheads="1"/>
              </p:cNvSpPr>
              <p:nvPr/>
            </p:nvSpPr>
            <p:spPr bwMode="auto">
              <a:xfrm>
                <a:off x="2185" y="3603"/>
                <a:ext cx="58" cy="58"/>
              </a:xfrm>
              <a:prstGeom prst="ellipse">
                <a:avLst/>
              </a:prstGeom>
              <a:solidFill>
                <a:srgbClr val="FF9900"/>
              </a:solidFill>
              <a:ln w="127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7391" name="Oval 102"/>
              <p:cNvSpPr>
                <a:spLocks noChangeArrowheads="1"/>
              </p:cNvSpPr>
              <p:nvPr/>
            </p:nvSpPr>
            <p:spPr bwMode="auto">
              <a:xfrm>
                <a:off x="2121" y="3686"/>
                <a:ext cx="58" cy="58"/>
              </a:xfrm>
              <a:prstGeom prst="ellipse">
                <a:avLst/>
              </a:prstGeom>
              <a:solidFill>
                <a:srgbClr val="FF9900"/>
              </a:solidFill>
              <a:ln w="127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7392" name="Oval 103"/>
              <p:cNvSpPr>
                <a:spLocks noChangeArrowheads="1"/>
              </p:cNvSpPr>
              <p:nvPr/>
            </p:nvSpPr>
            <p:spPr bwMode="auto">
              <a:xfrm>
                <a:off x="2364" y="3034"/>
                <a:ext cx="58" cy="58"/>
              </a:xfrm>
              <a:prstGeom prst="ellipse">
                <a:avLst/>
              </a:prstGeom>
              <a:solidFill>
                <a:srgbClr val="FF9900"/>
              </a:solidFill>
              <a:ln w="127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7393" name="Oval 104"/>
              <p:cNvSpPr>
                <a:spLocks noChangeArrowheads="1"/>
              </p:cNvSpPr>
              <p:nvPr/>
            </p:nvSpPr>
            <p:spPr bwMode="auto">
              <a:xfrm>
                <a:off x="2327" y="3651"/>
                <a:ext cx="58" cy="58"/>
              </a:xfrm>
              <a:prstGeom prst="ellipse">
                <a:avLst/>
              </a:prstGeom>
              <a:solidFill>
                <a:srgbClr val="FF9900"/>
              </a:solidFill>
              <a:ln w="127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7394" name="Oval 105"/>
              <p:cNvSpPr>
                <a:spLocks noChangeArrowheads="1"/>
              </p:cNvSpPr>
              <p:nvPr/>
            </p:nvSpPr>
            <p:spPr bwMode="auto">
              <a:xfrm>
                <a:off x="1932" y="3565"/>
                <a:ext cx="58" cy="58"/>
              </a:xfrm>
              <a:prstGeom prst="ellipse">
                <a:avLst/>
              </a:prstGeom>
              <a:solidFill>
                <a:srgbClr val="FF9900"/>
              </a:solidFill>
              <a:ln w="127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7395" name="Oval 106"/>
              <p:cNvSpPr>
                <a:spLocks noChangeArrowheads="1"/>
              </p:cNvSpPr>
              <p:nvPr/>
            </p:nvSpPr>
            <p:spPr bwMode="auto">
              <a:xfrm>
                <a:off x="2753" y="3486"/>
                <a:ext cx="58" cy="58"/>
              </a:xfrm>
              <a:prstGeom prst="ellipse">
                <a:avLst/>
              </a:prstGeom>
              <a:solidFill>
                <a:srgbClr val="FF9900"/>
              </a:solidFill>
              <a:ln w="127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7396" name="Oval 107"/>
              <p:cNvSpPr>
                <a:spLocks noChangeArrowheads="1"/>
              </p:cNvSpPr>
              <p:nvPr/>
            </p:nvSpPr>
            <p:spPr bwMode="auto">
              <a:xfrm>
                <a:off x="2917" y="3249"/>
                <a:ext cx="58" cy="58"/>
              </a:xfrm>
              <a:prstGeom prst="ellipse">
                <a:avLst/>
              </a:prstGeom>
              <a:solidFill>
                <a:srgbClr val="FF9900"/>
              </a:solidFill>
              <a:ln w="127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7397" name="Oval 108"/>
              <p:cNvSpPr>
                <a:spLocks noChangeArrowheads="1"/>
              </p:cNvSpPr>
              <p:nvPr/>
            </p:nvSpPr>
            <p:spPr bwMode="auto">
              <a:xfrm>
                <a:off x="2583" y="3143"/>
                <a:ext cx="58" cy="58"/>
              </a:xfrm>
              <a:prstGeom prst="ellipse">
                <a:avLst/>
              </a:prstGeom>
              <a:solidFill>
                <a:srgbClr val="FF9900"/>
              </a:solidFill>
              <a:ln w="127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7398" name="Oval 109"/>
              <p:cNvSpPr>
                <a:spLocks noChangeArrowheads="1"/>
              </p:cNvSpPr>
              <p:nvPr/>
            </p:nvSpPr>
            <p:spPr bwMode="auto">
              <a:xfrm>
                <a:off x="2767" y="3304"/>
                <a:ext cx="58" cy="58"/>
              </a:xfrm>
              <a:prstGeom prst="ellipse">
                <a:avLst/>
              </a:prstGeom>
              <a:solidFill>
                <a:srgbClr val="FF9900"/>
              </a:solidFill>
              <a:ln w="127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7399" name="Oval 110"/>
              <p:cNvSpPr>
                <a:spLocks noChangeArrowheads="1"/>
              </p:cNvSpPr>
              <p:nvPr/>
            </p:nvSpPr>
            <p:spPr bwMode="auto">
              <a:xfrm>
                <a:off x="2776" y="3116"/>
                <a:ext cx="58" cy="58"/>
              </a:xfrm>
              <a:prstGeom prst="ellipse">
                <a:avLst/>
              </a:prstGeom>
              <a:solidFill>
                <a:srgbClr val="FF9900"/>
              </a:solidFill>
              <a:ln w="127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7400" name="Oval 111"/>
              <p:cNvSpPr>
                <a:spLocks noChangeArrowheads="1"/>
              </p:cNvSpPr>
              <p:nvPr/>
            </p:nvSpPr>
            <p:spPr bwMode="auto">
              <a:xfrm>
                <a:off x="2882" y="3044"/>
                <a:ext cx="58" cy="58"/>
              </a:xfrm>
              <a:prstGeom prst="ellipse">
                <a:avLst/>
              </a:prstGeom>
              <a:solidFill>
                <a:srgbClr val="FF9900"/>
              </a:solidFill>
              <a:ln w="127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7401" name="Oval 112"/>
              <p:cNvSpPr>
                <a:spLocks noChangeArrowheads="1"/>
              </p:cNvSpPr>
              <p:nvPr/>
            </p:nvSpPr>
            <p:spPr bwMode="auto">
              <a:xfrm>
                <a:off x="2401" y="3487"/>
                <a:ext cx="58" cy="58"/>
              </a:xfrm>
              <a:prstGeom prst="ellipse">
                <a:avLst/>
              </a:prstGeom>
              <a:solidFill>
                <a:srgbClr val="FF9900"/>
              </a:solidFill>
              <a:ln w="127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7402" name="Oval 113"/>
              <p:cNvSpPr>
                <a:spLocks noChangeArrowheads="1"/>
              </p:cNvSpPr>
              <p:nvPr/>
            </p:nvSpPr>
            <p:spPr bwMode="auto">
              <a:xfrm>
                <a:off x="3077" y="2578"/>
                <a:ext cx="58" cy="58"/>
              </a:xfrm>
              <a:prstGeom prst="ellipse">
                <a:avLst/>
              </a:prstGeom>
              <a:solidFill>
                <a:srgbClr val="FF9900"/>
              </a:solidFill>
              <a:ln w="127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7403" name="Oval 114"/>
              <p:cNvSpPr>
                <a:spLocks noChangeArrowheads="1"/>
              </p:cNvSpPr>
              <p:nvPr/>
            </p:nvSpPr>
            <p:spPr bwMode="auto">
              <a:xfrm>
                <a:off x="3006" y="2800"/>
                <a:ext cx="58" cy="58"/>
              </a:xfrm>
              <a:prstGeom prst="ellipse">
                <a:avLst/>
              </a:prstGeom>
              <a:solidFill>
                <a:srgbClr val="FF9900"/>
              </a:solidFill>
              <a:ln w="127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7404" name="Oval 115"/>
              <p:cNvSpPr>
                <a:spLocks noChangeArrowheads="1"/>
              </p:cNvSpPr>
              <p:nvPr/>
            </p:nvSpPr>
            <p:spPr bwMode="auto">
              <a:xfrm>
                <a:off x="2430" y="3687"/>
                <a:ext cx="58" cy="58"/>
              </a:xfrm>
              <a:prstGeom prst="ellipse">
                <a:avLst/>
              </a:prstGeom>
              <a:solidFill>
                <a:srgbClr val="FF9900"/>
              </a:solidFill>
              <a:ln w="127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7405" name="Oval 116"/>
              <p:cNvSpPr>
                <a:spLocks noChangeArrowheads="1"/>
              </p:cNvSpPr>
              <p:nvPr/>
            </p:nvSpPr>
            <p:spPr bwMode="auto">
              <a:xfrm>
                <a:off x="2858" y="3399"/>
                <a:ext cx="58" cy="58"/>
              </a:xfrm>
              <a:prstGeom prst="ellipse">
                <a:avLst/>
              </a:prstGeom>
              <a:solidFill>
                <a:srgbClr val="FF9900"/>
              </a:solidFill>
              <a:ln w="127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7406" name="Oval 118"/>
              <p:cNvSpPr>
                <a:spLocks noChangeArrowheads="1"/>
              </p:cNvSpPr>
              <p:nvPr/>
            </p:nvSpPr>
            <p:spPr bwMode="auto">
              <a:xfrm>
                <a:off x="2502" y="2810"/>
                <a:ext cx="58" cy="58"/>
              </a:xfrm>
              <a:prstGeom prst="ellipse">
                <a:avLst/>
              </a:prstGeom>
              <a:solidFill>
                <a:srgbClr val="FF9900"/>
              </a:solidFill>
              <a:ln w="127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7407" name="Oval 120"/>
              <p:cNvSpPr>
                <a:spLocks noChangeArrowheads="1"/>
              </p:cNvSpPr>
              <p:nvPr/>
            </p:nvSpPr>
            <p:spPr bwMode="auto">
              <a:xfrm>
                <a:off x="2224" y="3284"/>
                <a:ext cx="58" cy="58"/>
              </a:xfrm>
              <a:prstGeom prst="ellipse">
                <a:avLst/>
              </a:prstGeom>
              <a:solidFill>
                <a:srgbClr val="FF9900"/>
              </a:solidFill>
              <a:ln w="127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7408" name="Oval 122"/>
              <p:cNvSpPr>
                <a:spLocks noChangeArrowheads="1"/>
              </p:cNvSpPr>
              <p:nvPr/>
            </p:nvSpPr>
            <p:spPr bwMode="auto">
              <a:xfrm>
                <a:off x="3475" y="2591"/>
                <a:ext cx="58" cy="58"/>
              </a:xfrm>
              <a:prstGeom prst="ellipse">
                <a:avLst/>
              </a:prstGeom>
              <a:solidFill>
                <a:srgbClr val="FF9900"/>
              </a:solidFill>
              <a:ln w="127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7409" name="Oval 123"/>
              <p:cNvSpPr>
                <a:spLocks noChangeArrowheads="1"/>
              </p:cNvSpPr>
              <p:nvPr/>
            </p:nvSpPr>
            <p:spPr bwMode="auto">
              <a:xfrm>
                <a:off x="3266" y="2535"/>
                <a:ext cx="58" cy="58"/>
              </a:xfrm>
              <a:prstGeom prst="ellipse">
                <a:avLst/>
              </a:prstGeom>
              <a:solidFill>
                <a:srgbClr val="FF9900"/>
              </a:solidFill>
              <a:ln w="127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7410" name="Oval 124"/>
              <p:cNvSpPr>
                <a:spLocks noChangeArrowheads="1"/>
              </p:cNvSpPr>
              <p:nvPr/>
            </p:nvSpPr>
            <p:spPr bwMode="auto">
              <a:xfrm>
                <a:off x="3154" y="2303"/>
                <a:ext cx="58" cy="58"/>
              </a:xfrm>
              <a:prstGeom prst="ellipse">
                <a:avLst/>
              </a:prstGeom>
              <a:solidFill>
                <a:srgbClr val="FF9900"/>
              </a:solidFill>
              <a:ln w="127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7411" name="Oval 125"/>
              <p:cNvSpPr>
                <a:spLocks noChangeArrowheads="1"/>
              </p:cNvSpPr>
              <p:nvPr/>
            </p:nvSpPr>
            <p:spPr bwMode="auto">
              <a:xfrm>
                <a:off x="3426" y="2318"/>
                <a:ext cx="58" cy="58"/>
              </a:xfrm>
              <a:prstGeom prst="ellipse">
                <a:avLst/>
              </a:prstGeom>
              <a:solidFill>
                <a:srgbClr val="FF9900"/>
              </a:solidFill>
              <a:ln w="127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7412" name="Oval 126"/>
              <p:cNvSpPr>
                <a:spLocks noChangeArrowheads="1"/>
              </p:cNvSpPr>
              <p:nvPr/>
            </p:nvSpPr>
            <p:spPr bwMode="auto">
              <a:xfrm>
                <a:off x="2511" y="3594"/>
                <a:ext cx="58" cy="58"/>
              </a:xfrm>
              <a:prstGeom prst="ellipse">
                <a:avLst/>
              </a:prstGeom>
              <a:solidFill>
                <a:srgbClr val="FF9900"/>
              </a:solidFill>
              <a:ln w="127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7413" name="Oval 128"/>
              <p:cNvSpPr>
                <a:spLocks noChangeArrowheads="1"/>
              </p:cNvSpPr>
              <p:nvPr/>
            </p:nvSpPr>
            <p:spPr bwMode="auto">
              <a:xfrm>
                <a:off x="3121" y="3355"/>
                <a:ext cx="58" cy="58"/>
              </a:xfrm>
              <a:prstGeom prst="ellipse">
                <a:avLst/>
              </a:prstGeom>
              <a:solidFill>
                <a:srgbClr val="FF9900"/>
              </a:solidFill>
              <a:ln w="127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7414" name="Oval 129"/>
              <p:cNvSpPr>
                <a:spLocks noChangeArrowheads="1"/>
              </p:cNvSpPr>
              <p:nvPr/>
            </p:nvSpPr>
            <p:spPr bwMode="auto">
              <a:xfrm>
                <a:off x="3416" y="2769"/>
                <a:ext cx="58" cy="58"/>
              </a:xfrm>
              <a:prstGeom prst="ellipse">
                <a:avLst/>
              </a:prstGeom>
              <a:solidFill>
                <a:srgbClr val="FF9900"/>
              </a:solidFill>
              <a:ln w="127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7415" name="Oval 130"/>
              <p:cNvSpPr>
                <a:spLocks noChangeArrowheads="1"/>
              </p:cNvSpPr>
              <p:nvPr/>
            </p:nvSpPr>
            <p:spPr bwMode="auto">
              <a:xfrm>
                <a:off x="3191" y="2723"/>
                <a:ext cx="58" cy="58"/>
              </a:xfrm>
              <a:prstGeom prst="ellipse">
                <a:avLst/>
              </a:prstGeom>
              <a:solidFill>
                <a:srgbClr val="FF9900"/>
              </a:solidFill>
              <a:ln w="127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7416" name="Oval 131"/>
              <p:cNvSpPr>
                <a:spLocks noChangeArrowheads="1"/>
              </p:cNvSpPr>
              <p:nvPr/>
            </p:nvSpPr>
            <p:spPr bwMode="auto">
              <a:xfrm>
                <a:off x="2197" y="2648"/>
                <a:ext cx="58" cy="58"/>
              </a:xfrm>
              <a:prstGeom prst="ellipse">
                <a:avLst/>
              </a:prstGeom>
              <a:solidFill>
                <a:srgbClr val="FF9900"/>
              </a:solidFill>
              <a:ln w="127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7417" name="Oval 132"/>
              <p:cNvSpPr>
                <a:spLocks noChangeArrowheads="1"/>
              </p:cNvSpPr>
              <p:nvPr/>
            </p:nvSpPr>
            <p:spPr bwMode="auto">
              <a:xfrm>
                <a:off x="2199" y="3377"/>
                <a:ext cx="58" cy="58"/>
              </a:xfrm>
              <a:prstGeom prst="ellipse">
                <a:avLst/>
              </a:prstGeom>
              <a:solidFill>
                <a:srgbClr val="FF9900"/>
              </a:solidFill>
              <a:ln w="127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7418" name="Oval 134"/>
              <p:cNvSpPr>
                <a:spLocks noChangeArrowheads="1"/>
              </p:cNvSpPr>
              <p:nvPr/>
            </p:nvSpPr>
            <p:spPr bwMode="auto">
              <a:xfrm>
                <a:off x="3278" y="2399"/>
                <a:ext cx="58" cy="58"/>
              </a:xfrm>
              <a:prstGeom prst="ellipse">
                <a:avLst/>
              </a:prstGeom>
              <a:solidFill>
                <a:srgbClr val="FF9900"/>
              </a:solidFill>
              <a:ln w="127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7419" name="Oval 135"/>
              <p:cNvSpPr>
                <a:spLocks noChangeArrowheads="1"/>
              </p:cNvSpPr>
              <p:nvPr/>
            </p:nvSpPr>
            <p:spPr bwMode="auto">
              <a:xfrm>
                <a:off x="2002" y="3291"/>
                <a:ext cx="58" cy="58"/>
              </a:xfrm>
              <a:prstGeom prst="ellipse">
                <a:avLst/>
              </a:prstGeom>
              <a:solidFill>
                <a:srgbClr val="FF9900"/>
              </a:solidFill>
              <a:ln w="127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7420" name="Oval 136"/>
              <p:cNvSpPr>
                <a:spLocks noChangeArrowheads="1"/>
              </p:cNvSpPr>
              <p:nvPr/>
            </p:nvSpPr>
            <p:spPr bwMode="auto">
              <a:xfrm>
                <a:off x="1755" y="3291"/>
                <a:ext cx="58" cy="58"/>
              </a:xfrm>
              <a:prstGeom prst="ellipse">
                <a:avLst/>
              </a:prstGeom>
              <a:solidFill>
                <a:srgbClr val="FF9900"/>
              </a:solidFill>
              <a:ln w="127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7421" name="Oval 141"/>
              <p:cNvSpPr>
                <a:spLocks noChangeArrowheads="1"/>
              </p:cNvSpPr>
              <p:nvPr/>
            </p:nvSpPr>
            <p:spPr bwMode="auto">
              <a:xfrm>
                <a:off x="2430" y="2899"/>
                <a:ext cx="58" cy="58"/>
              </a:xfrm>
              <a:prstGeom prst="ellipse">
                <a:avLst/>
              </a:prstGeom>
              <a:solidFill>
                <a:srgbClr val="FF9900"/>
              </a:solidFill>
              <a:ln w="127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7422" name="Oval 143"/>
              <p:cNvSpPr>
                <a:spLocks noChangeArrowheads="1"/>
              </p:cNvSpPr>
              <p:nvPr/>
            </p:nvSpPr>
            <p:spPr bwMode="auto">
              <a:xfrm>
                <a:off x="2639" y="3059"/>
                <a:ext cx="58" cy="58"/>
              </a:xfrm>
              <a:prstGeom prst="ellipse">
                <a:avLst/>
              </a:prstGeom>
              <a:solidFill>
                <a:srgbClr val="FF9900"/>
              </a:solidFill>
              <a:ln w="127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7423" name="Oval 144"/>
              <p:cNvSpPr>
                <a:spLocks noChangeAspect="1" noChangeArrowheads="1"/>
              </p:cNvSpPr>
              <p:nvPr/>
            </p:nvSpPr>
            <p:spPr bwMode="auto">
              <a:xfrm>
                <a:off x="2306" y="3170"/>
                <a:ext cx="58" cy="58"/>
              </a:xfrm>
              <a:prstGeom prst="ellipse">
                <a:avLst/>
              </a:prstGeom>
              <a:solidFill>
                <a:srgbClr val="FF9900"/>
              </a:solidFill>
              <a:ln w="127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7424" name="Oval 145"/>
              <p:cNvSpPr>
                <a:spLocks noChangeArrowheads="1"/>
              </p:cNvSpPr>
              <p:nvPr/>
            </p:nvSpPr>
            <p:spPr bwMode="auto">
              <a:xfrm>
                <a:off x="2283" y="3001"/>
                <a:ext cx="58" cy="58"/>
              </a:xfrm>
              <a:prstGeom prst="ellipse">
                <a:avLst/>
              </a:prstGeom>
              <a:solidFill>
                <a:srgbClr val="FF9900"/>
              </a:solidFill>
              <a:ln w="127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7425" name="Oval 146"/>
              <p:cNvSpPr>
                <a:spLocks noChangeArrowheads="1"/>
              </p:cNvSpPr>
              <p:nvPr/>
            </p:nvSpPr>
            <p:spPr bwMode="auto">
              <a:xfrm>
                <a:off x="2649" y="2529"/>
                <a:ext cx="58" cy="58"/>
              </a:xfrm>
              <a:prstGeom prst="ellipse">
                <a:avLst/>
              </a:prstGeom>
              <a:solidFill>
                <a:srgbClr val="FF9900"/>
              </a:solidFill>
              <a:ln w="127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7426" name="Oval 149"/>
              <p:cNvSpPr>
                <a:spLocks noChangeArrowheads="1"/>
              </p:cNvSpPr>
              <p:nvPr/>
            </p:nvSpPr>
            <p:spPr bwMode="auto">
              <a:xfrm>
                <a:off x="2981" y="2240"/>
                <a:ext cx="58" cy="58"/>
              </a:xfrm>
              <a:prstGeom prst="ellipse">
                <a:avLst/>
              </a:prstGeom>
              <a:solidFill>
                <a:srgbClr val="FF9900"/>
              </a:solidFill>
              <a:ln w="127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7427" name="Oval 150"/>
              <p:cNvSpPr>
                <a:spLocks noChangeArrowheads="1"/>
              </p:cNvSpPr>
              <p:nvPr/>
            </p:nvSpPr>
            <p:spPr bwMode="auto">
              <a:xfrm>
                <a:off x="2065" y="3623"/>
                <a:ext cx="58" cy="58"/>
              </a:xfrm>
              <a:prstGeom prst="ellipse">
                <a:avLst/>
              </a:prstGeom>
              <a:solidFill>
                <a:srgbClr val="FF9900"/>
              </a:solidFill>
              <a:ln w="127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7428" name="Oval 152"/>
              <p:cNvSpPr>
                <a:spLocks noChangeArrowheads="1"/>
              </p:cNvSpPr>
              <p:nvPr/>
            </p:nvSpPr>
            <p:spPr bwMode="auto">
              <a:xfrm>
                <a:off x="2858" y="2433"/>
                <a:ext cx="58" cy="58"/>
              </a:xfrm>
              <a:prstGeom prst="ellipse">
                <a:avLst/>
              </a:prstGeom>
              <a:solidFill>
                <a:srgbClr val="FF9900"/>
              </a:solidFill>
              <a:ln w="127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7429" name="Oval 153"/>
              <p:cNvSpPr>
                <a:spLocks noChangeAspect="1" noChangeArrowheads="1"/>
              </p:cNvSpPr>
              <p:nvPr/>
            </p:nvSpPr>
            <p:spPr bwMode="auto">
              <a:xfrm>
                <a:off x="2979" y="2411"/>
                <a:ext cx="58" cy="58"/>
              </a:xfrm>
              <a:prstGeom prst="ellipse">
                <a:avLst/>
              </a:prstGeom>
              <a:solidFill>
                <a:srgbClr val="FF9900"/>
              </a:solidFill>
              <a:ln w="127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7430" name="Oval 154"/>
              <p:cNvSpPr>
                <a:spLocks noChangeArrowheads="1"/>
              </p:cNvSpPr>
              <p:nvPr/>
            </p:nvSpPr>
            <p:spPr bwMode="auto">
              <a:xfrm>
                <a:off x="2143" y="3054"/>
                <a:ext cx="58" cy="58"/>
              </a:xfrm>
              <a:prstGeom prst="ellipse">
                <a:avLst/>
              </a:prstGeom>
              <a:solidFill>
                <a:srgbClr val="FF9900"/>
              </a:solidFill>
              <a:ln w="127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7431" name="Oval 155"/>
              <p:cNvSpPr>
                <a:spLocks noChangeArrowheads="1"/>
              </p:cNvSpPr>
              <p:nvPr/>
            </p:nvSpPr>
            <p:spPr bwMode="auto">
              <a:xfrm>
                <a:off x="1985" y="2964"/>
                <a:ext cx="58" cy="58"/>
              </a:xfrm>
              <a:prstGeom prst="ellipse">
                <a:avLst/>
              </a:prstGeom>
              <a:solidFill>
                <a:srgbClr val="FF9900"/>
              </a:solidFill>
              <a:ln w="127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7432" name="Oval 157"/>
              <p:cNvSpPr>
                <a:spLocks noChangeArrowheads="1"/>
              </p:cNvSpPr>
              <p:nvPr/>
            </p:nvSpPr>
            <p:spPr bwMode="auto">
              <a:xfrm>
                <a:off x="1960" y="2806"/>
                <a:ext cx="58" cy="58"/>
              </a:xfrm>
              <a:prstGeom prst="ellipse">
                <a:avLst/>
              </a:prstGeom>
              <a:solidFill>
                <a:srgbClr val="FF9900"/>
              </a:solidFill>
              <a:ln w="127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7433" name="Oval 159"/>
              <p:cNvSpPr>
                <a:spLocks noChangeArrowheads="1"/>
              </p:cNvSpPr>
              <p:nvPr/>
            </p:nvSpPr>
            <p:spPr bwMode="auto">
              <a:xfrm>
                <a:off x="1943" y="3159"/>
                <a:ext cx="58" cy="58"/>
              </a:xfrm>
              <a:prstGeom prst="ellipse">
                <a:avLst/>
              </a:prstGeom>
              <a:solidFill>
                <a:srgbClr val="FF9900"/>
              </a:solidFill>
              <a:ln w="127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7434" name="Oval 162"/>
              <p:cNvSpPr>
                <a:spLocks noChangeArrowheads="1"/>
              </p:cNvSpPr>
              <p:nvPr/>
            </p:nvSpPr>
            <p:spPr bwMode="auto">
              <a:xfrm>
                <a:off x="3061" y="2287"/>
                <a:ext cx="58" cy="58"/>
              </a:xfrm>
              <a:prstGeom prst="ellipse">
                <a:avLst/>
              </a:prstGeom>
              <a:solidFill>
                <a:srgbClr val="FF9900"/>
              </a:solidFill>
              <a:ln w="127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7435" name="Oval 167"/>
              <p:cNvSpPr>
                <a:spLocks noChangeArrowheads="1"/>
              </p:cNvSpPr>
              <p:nvPr/>
            </p:nvSpPr>
            <p:spPr bwMode="auto">
              <a:xfrm>
                <a:off x="2243" y="3116"/>
                <a:ext cx="58" cy="58"/>
              </a:xfrm>
              <a:prstGeom prst="ellipse">
                <a:avLst/>
              </a:prstGeom>
              <a:solidFill>
                <a:srgbClr val="FF9900"/>
              </a:solidFill>
              <a:ln w="127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7436" name="Oval 168"/>
              <p:cNvSpPr>
                <a:spLocks noChangeArrowheads="1"/>
              </p:cNvSpPr>
              <p:nvPr/>
            </p:nvSpPr>
            <p:spPr bwMode="auto">
              <a:xfrm>
                <a:off x="2439" y="2535"/>
                <a:ext cx="58" cy="58"/>
              </a:xfrm>
              <a:prstGeom prst="ellipse">
                <a:avLst/>
              </a:prstGeom>
              <a:solidFill>
                <a:srgbClr val="FF9900"/>
              </a:solidFill>
              <a:ln w="127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7437" name="Oval 169"/>
              <p:cNvSpPr>
                <a:spLocks noChangeArrowheads="1"/>
              </p:cNvSpPr>
              <p:nvPr/>
            </p:nvSpPr>
            <p:spPr bwMode="auto">
              <a:xfrm>
                <a:off x="1827" y="3237"/>
                <a:ext cx="58" cy="58"/>
              </a:xfrm>
              <a:prstGeom prst="ellipse">
                <a:avLst/>
              </a:prstGeom>
              <a:solidFill>
                <a:srgbClr val="FF9900"/>
              </a:solidFill>
              <a:ln w="127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7438" name="Oval 170"/>
              <p:cNvSpPr>
                <a:spLocks noChangeAspect="1" noChangeArrowheads="1"/>
              </p:cNvSpPr>
              <p:nvPr/>
            </p:nvSpPr>
            <p:spPr bwMode="auto">
              <a:xfrm>
                <a:off x="2096" y="3171"/>
                <a:ext cx="53" cy="58"/>
              </a:xfrm>
              <a:prstGeom prst="ellipse">
                <a:avLst/>
              </a:prstGeom>
              <a:solidFill>
                <a:srgbClr val="FF9900"/>
              </a:solidFill>
              <a:ln w="127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7439" name="Oval 171"/>
              <p:cNvSpPr>
                <a:spLocks noChangeArrowheads="1"/>
              </p:cNvSpPr>
              <p:nvPr/>
            </p:nvSpPr>
            <p:spPr bwMode="auto">
              <a:xfrm>
                <a:off x="2851" y="2281"/>
                <a:ext cx="58" cy="58"/>
              </a:xfrm>
              <a:prstGeom prst="ellipse">
                <a:avLst/>
              </a:prstGeom>
              <a:solidFill>
                <a:srgbClr val="FF9900"/>
              </a:solidFill>
              <a:ln w="127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7440" name="Oval 172"/>
              <p:cNvSpPr>
                <a:spLocks noChangeArrowheads="1"/>
              </p:cNvSpPr>
              <p:nvPr/>
            </p:nvSpPr>
            <p:spPr bwMode="auto">
              <a:xfrm>
                <a:off x="3211" y="2238"/>
                <a:ext cx="58" cy="58"/>
              </a:xfrm>
              <a:prstGeom prst="ellipse">
                <a:avLst/>
              </a:prstGeom>
              <a:solidFill>
                <a:srgbClr val="FF9900"/>
              </a:solidFill>
              <a:ln w="127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7441" name="Oval 175"/>
              <p:cNvSpPr>
                <a:spLocks noChangeArrowheads="1"/>
              </p:cNvSpPr>
              <p:nvPr/>
            </p:nvSpPr>
            <p:spPr bwMode="auto">
              <a:xfrm>
                <a:off x="3401" y="2627"/>
                <a:ext cx="58" cy="58"/>
              </a:xfrm>
              <a:prstGeom prst="ellipse">
                <a:avLst/>
              </a:prstGeom>
              <a:solidFill>
                <a:srgbClr val="FF9900"/>
              </a:solidFill>
              <a:ln w="127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7442" name="Oval 176"/>
              <p:cNvSpPr>
                <a:spLocks noChangeArrowheads="1"/>
              </p:cNvSpPr>
              <p:nvPr/>
            </p:nvSpPr>
            <p:spPr bwMode="auto">
              <a:xfrm>
                <a:off x="3503" y="2811"/>
                <a:ext cx="58" cy="58"/>
              </a:xfrm>
              <a:prstGeom prst="ellipse">
                <a:avLst/>
              </a:prstGeom>
              <a:solidFill>
                <a:srgbClr val="FF9900"/>
              </a:solidFill>
              <a:ln w="127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7443" name="Oval 177"/>
              <p:cNvSpPr>
                <a:spLocks noChangeArrowheads="1"/>
              </p:cNvSpPr>
              <p:nvPr/>
            </p:nvSpPr>
            <p:spPr bwMode="auto">
              <a:xfrm>
                <a:off x="1767" y="3491"/>
                <a:ext cx="58" cy="58"/>
              </a:xfrm>
              <a:prstGeom prst="ellipse">
                <a:avLst/>
              </a:prstGeom>
              <a:solidFill>
                <a:srgbClr val="FF9900"/>
              </a:solidFill>
              <a:ln w="127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7444" name="Oval 178"/>
              <p:cNvSpPr>
                <a:spLocks noChangeArrowheads="1"/>
              </p:cNvSpPr>
              <p:nvPr/>
            </p:nvSpPr>
            <p:spPr bwMode="auto">
              <a:xfrm>
                <a:off x="1867" y="3444"/>
                <a:ext cx="58" cy="58"/>
              </a:xfrm>
              <a:prstGeom prst="ellipse">
                <a:avLst/>
              </a:prstGeom>
              <a:solidFill>
                <a:srgbClr val="FF9900"/>
              </a:solidFill>
              <a:ln w="127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7445" name="Oval 179"/>
              <p:cNvSpPr>
                <a:spLocks noChangeArrowheads="1"/>
              </p:cNvSpPr>
              <p:nvPr/>
            </p:nvSpPr>
            <p:spPr bwMode="auto">
              <a:xfrm>
                <a:off x="1970" y="3478"/>
                <a:ext cx="58" cy="58"/>
              </a:xfrm>
              <a:prstGeom prst="ellipse">
                <a:avLst/>
              </a:prstGeom>
              <a:solidFill>
                <a:srgbClr val="FF9900"/>
              </a:solidFill>
              <a:ln w="127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7446" name="Oval 180"/>
              <p:cNvSpPr>
                <a:spLocks noChangeArrowheads="1"/>
              </p:cNvSpPr>
              <p:nvPr/>
            </p:nvSpPr>
            <p:spPr bwMode="auto">
              <a:xfrm>
                <a:off x="3455" y="2900"/>
                <a:ext cx="58" cy="58"/>
              </a:xfrm>
              <a:prstGeom prst="ellipse">
                <a:avLst/>
              </a:prstGeom>
              <a:solidFill>
                <a:srgbClr val="FF9900"/>
              </a:solidFill>
              <a:ln w="127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7447" name="Oval 182"/>
              <p:cNvSpPr>
                <a:spLocks noChangeArrowheads="1"/>
              </p:cNvSpPr>
              <p:nvPr/>
            </p:nvSpPr>
            <p:spPr bwMode="auto">
              <a:xfrm>
                <a:off x="2013" y="3379"/>
                <a:ext cx="58" cy="58"/>
              </a:xfrm>
              <a:prstGeom prst="ellipse">
                <a:avLst/>
              </a:prstGeom>
              <a:solidFill>
                <a:srgbClr val="FF9900"/>
              </a:solidFill>
              <a:ln w="127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7448" name="Oval 183"/>
              <p:cNvSpPr>
                <a:spLocks noChangeArrowheads="1"/>
              </p:cNvSpPr>
              <p:nvPr/>
            </p:nvSpPr>
            <p:spPr bwMode="auto">
              <a:xfrm>
                <a:off x="2227" y="3675"/>
                <a:ext cx="58" cy="58"/>
              </a:xfrm>
              <a:prstGeom prst="ellipse">
                <a:avLst/>
              </a:prstGeom>
              <a:solidFill>
                <a:srgbClr val="FF9900"/>
              </a:solidFill>
              <a:ln w="127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7449" name="Oval 184"/>
              <p:cNvSpPr>
                <a:spLocks noChangeArrowheads="1"/>
              </p:cNvSpPr>
              <p:nvPr/>
            </p:nvSpPr>
            <p:spPr bwMode="auto">
              <a:xfrm>
                <a:off x="2084" y="2837"/>
                <a:ext cx="58" cy="58"/>
              </a:xfrm>
              <a:prstGeom prst="ellipse">
                <a:avLst/>
              </a:prstGeom>
              <a:solidFill>
                <a:srgbClr val="FF9900"/>
              </a:solidFill>
              <a:ln w="127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7450" name="Oval 185"/>
              <p:cNvSpPr>
                <a:spLocks noChangeArrowheads="1"/>
              </p:cNvSpPr>
              <p:nvPr/>
            </p:nvSpPr>
            <p:spPr bwMode="auto">
              <a:xfrm>
                <a:off x="2620" y="2674"/>
                <a:ext cx="58" cy="58"/>
              </a:xfrm>
              <a:prstGeom prst="ellipse">
                <a:avLst/>
              </a:prstGeom>
              <a:solidFill>
                <a:srgbClr val="FF9900"/>
              </a:solidFill>
              <a:ln w="127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7451" name="Oval 186"/>
              <p:cNvSpPr>
                <a:spLocks noChangeArrowheads="1"/>
              </p:cNvSpPr>
              <p:nvPr/>
            </p:nvSpPr>
            <p:spPr bwMode="auto">
              <a:xfrm>
                <a:off x="2595" y="2959"/>
                <a:ext cx="58" cy="58"/>
              </a:xfrm>
              <a:prstGeom prst="ellipse">
                <a:avLst/>
              </a:prstGeom>
              <a:solidFill>
                <a:srgbClr val="FF9900"/>
              </a:solidFill>
              <a:ln w="127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7452" name="Oval 187"/>
              <p:cNvSpPr>
                <a:spLocks noChangeArrowheads="1"/>
              </p:cNvSpPr>
              <p:nvPr/>
            </p:nvSpPr>
            <p:spPr bwMode="auto">
              <a:xfrm>
                <a:off x="2650" y="3257"/>
                <a:ext cx="58" cy="58"/>
              </a:xfrm>
              <a:prstGeom prst="ellipse">
                <a:avLst/>
              </a:prstGeom>
              <a:solidFill>
                <a:srgbClr val="FF9900"/>
              </a:solidFill>
              <a:ln w="127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7453" name="Oval 188"/>
              <p:cNvSpPr>
                <a:spLocks noChangeArrowheads="1"/>
              </p:cNvSpPr>
              <p:nvPr/>
            </p:nvSpPr>
            <p:spPr bwMode="auto">
              <a:xfrm>
                <a:off x="2440" y="3182"/>
                <a:ext cx="58" cy="58"/>
              </a:xfrm>
              <a:prstGeom prst="ellipse">
                <a:avLst/>
              </a:prstGeom>
              <a:solidFill>
                <a:srgbClr val="FF9900"/>
              </a:solidFill>
              <a:ln w="127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7454" name="Oval 189"/>
              <p:cNvSpPr>
                <a:spLocks noChangeArrowheads="1"/>
              </p:cNvSpPr>
              <p:nvPr/>
            </p:nvSpPr>
            <p:spPr bwMode="auto">
              <a:xfrm>
                <a:off x="2410" y="2397"/>
                <a:ext cx="58" cy="58"/>
              </a:xfrm>
              <a:prstGeom prst="ellipse">
                <a:avLst/>
              </a:prstGeom>
              <a:solidFill>
                <a:srgbClr val="FF9900"/>
              </a:solidFill>
              <a:ln w="127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7455" name="Oval 190"/>
              <p:cNvSpPr>
                <a:spLocks noChangeArrowheads="1"/>
              </p:cNvSpPr>
              <p:nvPr/>
            </p:nvSpPr>
            <p:spPr bwMode="auto">
              <a:xfrm>
                <a:off x="2574" y="2356"/>
                <a:ext cx="58" cy="58"/>
              </a:xfrm>
              <a:prstGeom prst="ellipse">
                <a:avLst/>
              </a:prstGeom>
              <a:solidFill>
                <a:srgbClr val="FF9900"/>
              </a:solidFill>
              <a:ln w="127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7456" name="Oval 192"/>
              <p:cNvSpPr>
                <a:spLocks noChangeArrowheads="1"/>
              </p:cNvSpPr>
              <p:nvPr/>
            </p:nvSpPr>
            <p:spPr bwMode="auto">
              <a:xfrm>
                <a:off x="2815" y="2598"/>
                <a:ext cx="58" cy="58"/>
              </a:xfrm>
              <a:prstGeom prst="ellipse">
                <a:avLst/>
              </a:prstGeom>
              <a:solidFill>
                <a:srgbClr val="FF9900"/>
              </a:solidFill>
              <a:ln w="127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7457" name="Oval 194"/>
              <p:cNvSpPr>
                <a:spLocks noChangeArrowheads="1"/>
              </p:cNvSpPr>
              <p:nvPr/>
            </p:nvSpPr>
            <p:spPr bwMode="auto">
              <a:xfrm>
                <a:off x="3495" y="2420"/>
                <a:ext cx="58" cy="58"/>
              </a:xfrm>
              <a:prstGeom prst="ellipse">
                <a:avLst/>
              </a:prstGeom>
              <a:solidFill>
                <a:srgbClr val="FF9900"/>
              </a:solidFill>
              <a:ln w="127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7458" name="Oval 207"/>
              <p:cNvSpPr>
                <a:spLocks noChangeArrowheads="1"/>
              </p:cNvSpPr>
              <p:nvPr/>
            </p:nvSpPr>
            <p:spPr bwMode="auto">
              <a:xfrm>
                <a:off x="1884" y="3117"/>
                <a:ext cx="58" cy="58"/>
              </a:xfrm>
              <a:prstGeom prst="ellipse">
                <a:avLst/>
              </a:prstGeom>
              <a:solidFill>
                <a:srgbClr val="FF9900"/>
              </a:solidFill>
              <a:ln w="127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</p:grpSp>
        <p:sp>
          <p:nvSpPr>
            <p:cNvPr id="7320" name="Text Box 213"/>
            <p:cNvSpPr txBox="1">
              <a:spLocks noChangeArrowheads="1"/>
            </p:cNvSpPr>
            <p:nvPr/>
          </p:nvSpPr>
          <p:spPr bwMode="auto">
            <a:xfrm>
              <a:off x="2458" y="3798"/>
              <a:ext cx="265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Arial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Arial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Arial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Arial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Arial" charset="0"/>
                </a:defRPr>
              </a:lvl9pPr>
            </a:lstStyle>
            <a:p>
              <a:pPr eaLnBrk="1" hangingPunct="1"/>
              <a:r>
                <a:rPr lang="en-US" altLang="zh-CN" i="1">
                  <a:ea typeface="宋体" charset="-122"/>
                </a:rPr>
                <a:t>x</a:t>
              </a:r>
              <a:r>
                <a:rPr lang="en-US" altLang="zh-CN" baseline="-25000">
                  <a:ea typeface="宋体" charset="-122"/>
                </a:rPr>
                <a:t>1</a:t>
              </a:r>
            </a:p>
          </p:txBody>
        </p:sp>
        <p:sp>
          <p:nvSpPr>
            <p:cNvPr id="7321" name="Text Box 214"/>
            <p:cNvSpPr txBox="1">
              <a:spLocks noChangeArrowheads="1"/>
            </p:cNvSpPr>
            <p:nvPr/>
          </p:nvSpPr>
          <p:spPr bwMode="auto">
            <a:xfrm>
              <a:off x="381" y="1990"/>
              <a:ext cx="265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Arial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Arial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Arial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Arial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Arial" charset="0"/>
                </a:defRPr>
              </a:lvl9pPr>
            </a:lstStyle>
            <a:p>
              <a:pPr eaLnBrk="1" hangingPunct="1"/>
              <a:r>
                <a:rPr lang="en-US" altLang="zh-CN" i="1">
                  <a:ea typeface="宋体" charset="-122"/>
                </a:rPr>
                <a:t>x</a:t>
              </a:r>
              <a:r>
                <a:rPr lang="en-US" altLang="zh-CN" baseline="-25000">
                  <a:ea typeface="宋体" charset="-122"/>
                </a:rPr>
                <a:t>2</a:t>
              </a:r>
            </a:p>
          </p:txBody>
        </p:sp>
      </p:grpSp>
      <p:grpSp>
        <p:nvGrpSpPr>
          <p:cNvPr id="7173" name="Group 358"/>
          <p:cNvGrpSpPr>
            <a:grpSpLocks/>
          </p:cNvGrpSpPr>
          <p:nvPr/>
        </p:nvGrpSpPr>
        <p:grpSpPr bwMode="auto">
          <a:xfrm>
            <a:off x="6221413" y="2382838"/>
            <a:ext cx="3717925" cy="3327400"/>
            <a:chOff x="3083" y="1990"/>
            <a:chExt cx="2342" cy="2096"/>
          </a:xfrm>
        </p:grpSpPr>
        <p:sp>
          <p:nvSpPr>
            <p:cNvPr id="7175" name="Line 216"/>
            <p:cNvSpPr>
              <a:spLocks noChangeShapeType="1"/>
            </p:cNvSpPr>
            <p:nvPr/>
          </p:nvSpPr>
          <p:spPr bwMode="auto">
            <a:xfrm>
              <a:off x="3364" y="3845"/>
              <a:ext cx="205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176" name="Line 217"/>
            <p:cNvSpPr>
              <a:spLocks noChangeShapeType="1"/>
            </p:cNvSpPr>
            <p:nvPr/>
          </p:nvSpPr>
          <p:spPr bwMode="auto">
            <a:xfrm flipV="1">
              <a:off x="3364" y="2054"/>
              <a:ext cx="0" cy="179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7177" name="Group 218"/>
            <p:cNvGrpSpPr>
              <a:grpSpLocks/>
            </p:cNvGrpSpPr>
            <p:nvPr/>
          </p:nvGrpSpPr>
          <p:grpSpPr bwMode="auto">
            <a:xfrm flipH="1">
              <a:off x="3433" y="2244"/>
              <a:ext cx="1806" cy="1507"/>
              <a:chOff x="1755" y="2238"/>
              <a:chExt cx="1806" cy="1507"/>
            </a:xfrm>
          </p:grpSpPr>
          <p:sp>
            <p:nvSpPr>
              <p:cNvPr id="7180" name="Oval 219"/>
              <p:cNvSpPr>
                <a:spLocks noChangeArrowheads="1"/>
              </p:cNvSpPr>
              <p:nvPr/>
            </p:nvSpPr>
            <p:spPr bwMode="auto">
              <a:xfrm>
                <a:off x="2215" y="2724"/>
                <a:ext cx="58" cy="58"/>
              </a:xfrm>
              <a:prstGeom prst="ellipse">
                <a:avLst/>
              </a:prstGeom>
              <a:solidFill>
                <a:srgbClr val="FF9900"/>
              </a:solidFill>
              <a:ln w="127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7181" name="Oval 220"/>
              <p:cNvSpPr>
                <a:spLocks noChangeArrowheads="1"/>
              </p:cNvSpPr>
              <p:nvPr/>
            </p:nvSpPr>
            <p:spPr bwMode="auto">
              <a:xfrm>
                <a:off x="1819" y="3026"/>
                <a:ext cx="58" cy="58"/>
              </a:xfrm>
              <a:prstGeom prst="ellipse">
                <a:avLst/>
              </a:prstGeom>
              <a:solidFill>
                <a:srgbClr val="FF9900"/>
              </a:solidFill>
              <a:ln w="127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7182" name="Oval 221"/>
              <p:cNvSpPr>
                <a:spLocks noChangeArrowheads="1"/>
              </p:cNvSpPr>
              <p:nvPr/>
            </p:nvSpPr>
            <p:spPr bwMode="auto">
              <a:xfrm>
                <a:off x="2599" y="2840"/>
                <a:ext cx="58" cy="58"/>
              </a:xfrm>
              <a:prstGeom prst="ellipse">
                <a:avLst/>
              </a:prstGeom>
              <a:solidFill>
                <a:srgbClr val="FF9900"/>
              </a:solidFill>
              <a:ln w="127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7183" name="Oval 222"/>
              <p:cNvSpPr>
                <a:spLocks noChangeAspect="1" noChangeArrowheads="1"/>
              </p:cNvSpPr>
              <p:nvPr/>
            </p:nvSpPr>
            <p:spPr bwMode="auto">
              <a:xfrm>
                <a:off x="1770" y="3367"/>
                <a:ext cx="58" cy="58"/>
              </a:xfrm>
              <a:prstGeom prst="ellipse">
                <a:avLst/>
              </a:prstGeom>
              <a:solidFill>
                <a:srgbClr val="FF9900"/>
              </a:solidFill>
              <a:ln w="127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7184" name="Oval 223"/>
              <p:cNvSpPr>
                <a:spLocks noChangeArrowheads="1"/>
              </p:cNvSpPr>
              <p:nvPr/>
            </p:nvSpPr>
            <p:spPr bwMode="auto">
              <a:xfrm>
                <a:off x="2305" y="2778"/>
                <a:ext cx="58" cy="58"/>
              </a:xfrm>
              <a:prstGeom prst="ellipse">
                <a:avLst/>
              </a:prstGeom>
              <a:solidFill>
                <a:srgbClr val="FF9900"/>
              </a:solidFill>
              <a:ln w="127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7185" name="Oval 224"/>
              <p:cNvSpPr>
                <a:spLocks noChangeArrowheads="1"/>
              </p:cNvSpPr>
              <p:nvPr/>
            </p:nvSpPr>
            <p:spPr bwMode="auto">
              <a:xfrm>
                <a:off x="2046" y="2680"/>
                <a:ext cx="58" cy="58"/>
              </a:xfrm>
              <a:prstGeom prst="ellipse">
                <a:avLst/>
              </a:prstGeom>
              <a:solidFill>
                <a:srgbClr val="FF9900"/>
              </a:solidFill>
              <a:ln w="127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7186" name="Oval 225"/>
              <p:cNvSpPr>
                <a:spLocks noChangeArrowheads="1"/>
              </p:cNvSpPr>
              <p:nvPr/>
            </p:nvSpPr>
            <p:spPr bwMode="auto">
              <a:xfrm>
                <a:off x="2165" y="2902"/>
                <a:ext cx="58" cy="58"/>
              </a:xfrm>
              <a:prstGeom prst="ellipse">
                <a:avLst/>
              </a:prstGeom>
              <a:solidFill>
                <a:srgbClr val="FF9900"/>
              </a:solidFill>
              <a:ln w="127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7187" name="Oval 226"/>
              <p:cNvSpPr>
                <a:spLocks noChangeArrowheads="1"/>
              </p:cNvSpPr>
              <p:nvPr/>
            </p:nvSpPr>
            <p:spPr bwMode="auto">
              <a:xfrm>
                <a:off x="2306" y="2865"/>
                <a:ext cx="58" cy="58"/>
              </a:xfrm>
              <a:prstGeom prst="ellipse">
                <a:avLst/>
              </a:prstGeom>
              <a:solidFill>
                <a:srgbClr val="FF9900"/>
              </a:solidFill>
              <a:ln w="127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7188" name="Oval 227"/>
              <p:cNvSpPr>
                <a:spLocks noChangeArrowheads="1"/>
              </p:cNvSpPr>
              <p:nvPr/>
            </p:nvSpPr>
            <p:spPr bwMode="auto">
              <a:xfrm>
                <a:off x="2716" y="2358"/>
                <a:ext cx="58" cy="58"/>
              </a:xfrm>
              <a:prstGeom prst="ellipse">
                <a:avLst/>
              </a:prstGeom>
              <a:solidFill>
                <a:srgbClr val="FF9900"/>
              </a:solidFill>
              <a:ln w="127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7189" name="Oval 228"/>
              <p:cNvSpPr>
                <a:spLocks noChangeArrowheads="1"/>
              </p:cNvSpPr>
              <p:nvPr/>
            </p:nvSpPr>
            <p:spPr bwMode="auto">
              <a:xfrm>
                <a:off x="2315" y="2595"/>
                <a:ext cx="58" cy="58"/>
              </a:xfrm>
              <a:prstGeom prst="ellipse">
                <a:avLst/>
              </a:prstGeom>
              <a:solidFill>
                <a:srgbClr val="FF9900"/>
              </a:solidFill>
              <a:ln w="127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7190" name="Oval 229"/>
              <p:cNvSpPr>
                <a:spLocks noChangeArrowheads="1"/>
              </p:cNvSpPr>
              <p:nvPr/>
            </p:nvSpPr>
            <p:spPr bwMode="auto">
              <a:xfrm>
                <a:off x="2478" y="2683"/>
                <a:ext cx="58" cy="58"/>
              </a:xfrm>
              <a:prstGeom prst="ellipse">
                <a:avLst/>
              </a:prstGeom>
              <a:solidFill>
                <a:srgbClr val="FF9900"/>
              </a:solidFill>
              <a:ln w="127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7191" name="Oval 230"/>
              <p:cNvSpPr>
                <a:spLocks noChangeArrowheads="1"/>
              </p:cNvSpPr>
              <p:nvPr/>
            </p:nvSpPr>
            <p:spPr bwMode="auto">
              <a:xfrm>
                <a:off x="2533" y="2473"/>
                <a:ext cx="58" cy="58"/>
              </a:xfrm>
              <a:prstGeom prst="ellipse">
                <a:avLst/>
              </a:prstGeom>
              <a:solidFill>
                <a:srgbClr val="FF9900"/>
              </a:solidFill>
              <a:ln w="127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7192" name="Oval 231"/>
              <p:cNvSpPr>
                <a:spLocks noChangeArrowheads="1"/>
              </p:cNvSpPr>
              <p:nvPr/>
            </p:nvSpPr>
            <p:spPr bwMode="auto">
              <a:xfrm>
                <a:off x="2315" y="3364"/>
                <a:ext cx="58" cy="58"/>
              </a:xfrm>
              <a:prstGeom prst="ellipse">
                <a:avLst/>
              </a:prstGeom>
              <a:solidFill>
                <a:srgbClr val="FF9900"/>
              </a:solidFill>
              <a:ln w="127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7193" name="Oval 232"/>
              <p:cNvSpPr>
                <a:spLocks noChangeArrowheads="1"/>
              </p:cNvSpPr>
              <p:nvPr/>
            </p:nvSpPr>
            <p:spPr bwMode="auto">
              <a:xfrm>
                <a:off x="3088" y="3264"/>
                <a:ext cx="58" cy="58"/>
              </a:xfrm>
              <a:prstGeom prst="ellipse">
                <a:avLst/>
              </a:prstGeom>
              <a:solidFill>
                <a:srgbClr val="FF9900"/>
              </a:solidFill>
              <a:ln w="127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7194" name="Oval 233"/>
              <p:cNvSpPr>
                <a:spLocks noChangeAspect="1" noChangeArrowheads="1"/>
              </p:cNvSpPr>
              <p:nvPr/>
            </p:nvSpPr>
            <p:spPr bwMode="auto">
              <a:xfrm>
                <a:off x="2444" y="3043"/>
                <a:ext cx="53" cy="58"/>
              </a:xfrm>
              <a:prstGeom prst="ellipse">
                <a:avLst/>
              </a:prstGeom>
              <a:solidFill>
                <a:srgbClr val="FF9900"/>
              </a:solidFill>
              <a:ln w="127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7195" name="Oval 234"/>
              <p:cNvSpPr>
                <a:spLocks noChangeArrowheads="1"/>
              </p:cNvSpPr>
              <p:nvPr/>
            </p:nvSpPr>
            <p:spPr bwMode="auto">
              <a:xfrm>
                <a:off x="3063" y="2708"/>
                <a:ext cx="58" cy="58"/>
              </a:xfrm>
              <a:prstGeom prst="ellipse">
                <a:avLst/>
              </a:prstGeom>
              <a:solidFill>
                <a:srgbClr val="FF9900"/>
              </a:solidFill>
              <a:ln w="127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7196" name="Oval 235"/>
              <p:cNvSpPr>
                <a:spLocks noChangeArrowheads="1"/>
              </p:cNvSpPr>
              <p:nvPr/>
            </p:nvSpPr>
            <p:spPr bwMode="auto">
              <a:xfrm>
                <a:off x="2955" y="2728"/>
                <a:ext cx="58" cy="58"/>
              </a:xfrm>
              <a:prstGeom prst="ellipse">
                <a:avLst/>
              </a:prstGeom>
              <a:solidFill>
                <a:srgbClr val="FF9900"/>
              </a:solidFill>
              <a:ln w="127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7197" name="Oval 236"/>
              <p:cNvSpPr>
                <a:spLocks noChangeArrowheads="1"/>
              </p:cNvSpPr>
              <p:nvPr/>
            </p:nvSpPr>
            <p:spPr bwMode="auto">
              <a:xfrm>
                <a:off x="2400" y="3591"/>
                <a:ext cx="58" cy="58"/>
              </a:xfrm>
              <a:prstGeom prst="ellipse">
                <a:avLst/>
              </a:prstGeom>
              <a:solidFill>
                <a:srgbClr val="FF9900"/>
              </a:solidFill>
              <a:ln w="127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7198" name="Oval 237"/>
              <p:cNvSpPr>
                <a:spLocks noChangeArrowheads="1"/>
              </p:cNvSpPr>
              <p:nvPr/>
            </p:nvSpPr>
            <p:spPr bwMode="auto">
              <a:xfrm>
                <a:off x="2083" y="3333"/>
                <a:ext cx="58" cy="58"/>
              </a:xfrm>
              <a:prstGeom prst="ellipse">
                <a:avLst/>
              </a:prstGeom>
              <a:solidFill>
                <a:srgbClr val="FF9900"/>
              </a:solidFill>
              <a:ln w="127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7199" name="Oval 238"/>
              <p:cNvSpPr>
                <a:spLocks noChangeArrowheads="1"/>
              </p:cNvSpPr>
              <p:nvPr/>
            </p:nvSpPr>
            <p:spPr bwMode="auto">
              <a:xfrm>
                <a:off x="2227" y="3496"/>
                <a:ext cx="58" cy="58"/>
              </a:xfrm>
              <a:prstGeom prst="ellipse">
                <a:avLst/>
              </a:prstGeom>
              <a:solidFill>
                <a:srgbClr val="FF9900"/>
              </a:solidFill>
              <a:ln w="127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7200" name="Oval 239"/>
              <p:cNvSpPr>
                <a:spLocks noChangeArrowheads="1"/>
              </p:cNvSpPr>
              <p:nvPr/>
            </p:nvSpPr>
            <p:spPr bwMode="auto">
              <a:xfrm>
                <a:off x="3478" y="2714"/>
                <a:ext cx="58" cy="58"/>
              </a:xfrm>
              <a:prstGeom prst="ellipse">
                <a:avLst/>
              </a:prstGeom>
              <a:solidFill>
                <a:srgbClr val="FF9900"/>
              </a:solidFill>
              <a:ln w="127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7201" name="Oval 240"/>
              <p:cNvSpPr>
                <a:spLocks noChangeArrowheads="1"/>
              </p:cNvSpPr>
              <p:nvPr/>
            </p:nvSpPr>
            <p:spPr bwMode="auto">
              <a:xfrm>
                <a:off x="3100" y="3026"/>
                <a:ext cx="58" cy="58"/>
              </a:xfrm>
              <a:prstGeom prst="ellipse">
                <a:avLst/>
              </a:prstGeom>
              <a:solidFill>
                <a:srgbClr val="FF9900"/>
              </a:solidFill>
              <a:ln w="127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7202" name="Oval 241"/>
              <p:cNvSpPr>
                <a:spLocks noChangeArrowheads="1"/>
              </p:cNvSpPr>
              <p:nvPr/>
            </p:nvSpPr>
            <p:spPr bwMode="auto">
              <a:xfrm>
                <a:off x="3308" y="2328"/>
                <a:ext cx="58" cy="58"/>
              </a:xfrm>
              <a:prstGeom prst="ellipse">
                <a:avLst/>
              </a:prstGeom>
              <a:solidFill>
                <a:srgbClr val="FF9900"/>
              </a:solidFill>
              <a:ln w="127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7203" name="Oval 242"/>
              <p:cNvSpPr>
                <a:spLocks noChangeArrowheads="1"/>
              </p:cNvSpPr>
              <p:nvPr/>
            </p:nvSpPr>
            <p:spPr bwMode="auto">
              <a:xfrm>
                <a:off x="2780" y="2918"/>
                <a:ext cx="58" cy="58"/>
              </a:xfrm>
              <a:prstGeom prst="ellipse">
                <a:avLst/>
              </a:prstGeom>
              <a:solidFill>
                <a:srgbClr val="FF9900"/>
              </a:solidFill>
              <a:ln w="127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7204" name="Oval 243"/>
              <p:cNvSpPr>
                <a:spLocks noChangeArrowheads="1"/>
              </p:cNvSpPr>
              <p:nvPr/>
            </p:nvSpPr>
            <p:spPr bwMode="auto">
              <a:xfrm>
                <a:off x="2942" y="3366"/>
                <a:ext cx="58" cy="58"/>
              </a:xfrm>
              <a:prstGeom prst="ellipse">
                <a:avLst/>
              </a:prstGeom>
              <a:solidFill>
                <a:srgbClr val="FF9900"/>
              </a:solidFill>
              <a:ln w="127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7205" name="Oval 244"/>
              <p:cNvSpPr>
                <a:spLocks noChangeArrowheads="1"/>
              </p:cNvSpPr>
              <p:nvPr/>
            </p:nvSpPr>
            <p:spPr bwMode="auto">
              <a:xfrm>
                <a:off x="2669" y="3381"/>
                <a:ext cx="58" cy="58"/>
              </a:xfrm>
              <a:prstGeom prst="ellipse">
                <a:avLst/>
              </a:prstGeom>
              <a:solidFill>
                <a:srgbClr val="FF9900"/>
              </a:solidFill>
              <a:ln w="127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7206" name="Oval 245"/>
              <p:cNvSpPr>
                <a:spLocks noChangeArrowheads="1"/>
              </p:cNvSpPr>
              <p:nvPr/>
            </p:nvSpPr>
            <p:spPr bwMode="auto">
              <a:xfrm>
                <a:off x="2630" y="3651"/>
                <a:ext cx="58" cy="58"/>
              </a:xfrm>
              <a:prstGeom prst="ellipse">
                <a:avLst/>
              </a:prstGeom>
              <a:solidFill>
                <a:srgbClr val="FF9900"/>
              </a:solidFill>
              <a:ln w="127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7207" name="Oval 246"/>
              <p:cNvSpPr>
                <a:spLocks noChangeArrowheads="1"/>
              </p:cNvSpPr>
              <p:nvPr/>
            </p:nvSpPr>
            <p:spPr bwMode="auto">
              <a:xfrm>
                <a:off x="3377" y="2451"/>
                <a:ext cx="58" cy="58"/>
              </a:xfrm>
              <a:prstGeom prst="ellipse">
                <a:avLst/>
              </a:prstGeom>
              <a:solidFill>
                <a:srgbClr val="FF9900"/>
              </a:solidFill>
              <a:ln w="127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7208" name="Oval 247"/>
              <p:cNvSpPr>
                <a:spLocks noChangeArrowheads="1"/>
              </p:cNvSpPr>
              <p:nvPr/>
            </p:nvSpPr>
            <p:spPr bwMode="auto">
              <a:xfrm>
                <a:off x="2394" y="3278"/>
                <a:ext cx="58" cy="58"/>
              </a:xfrm>
              <a:prstGeom prst="ellipse">
                <a:avLst/>
              </a:prstGeom>
              <a:solidFill>
                <a:srgbClr val="FF9900"/>
              </a:solidFill>
              <a:ln w="127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7209" name="Oval 248"/>
              <p:cNvSpPr>
                <a:spLocks noChangeArrowheads="1"/>
              </p:cNvSpPr>
              <p:nvPr/>
            </p:nvSpPr>
            <p:spPr bwMode="auto">
              <a:xfrm>
                <a:off x="3174" y="2495"/>
                <a:ext cx="58" cy="58"/>
              </a:xfrm>
              <a:prstGeom prst="ellipse">
                <a:avLst/>
              </a:prstGeom>
              <a:solidFill>
                <a:srgbClr val="FF9900"/>
              </a:solidFill>
              <a:ln w="127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7210" name="Oval 249"/>
              <p:cNvSpPr>
                <a:spLocks noChangeArrowheads="1"/>
              </p:cNvSpPr>
              <p:nvPr/>
            </p:nvSpPr>
            <p:spPr bwMode="auto">
              <a:xfrm>
                <a:off x="3379" y="2556"/>
                <a:ext cx="58" cy="58"/>
              </a:xfrm>
              <a:prstGeom prst="ellipse">
                <a:avLst/>
              </a:prstGeom>
              <a:solidFill>
                <a:srgbClr val="FF9900"/>
              </a:solidFill>
              <a:ln w="127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7211" name="Oval 250"/>
              <p:cNvSpPr>
                <a:spLocks noChangeArrowheads="1"/>
              </p:cNvSpPr>
              <p:nvPr/>
            </p:nvSpPr>
            <p:spPr bwMode="auto">
              <a:xfrm>
                <a:off x="2902" y="2909"/>
                <a:ext cx="58" cy="58"/>
              </a:xfrm>
              <a:prstGeom prst="ellipse">
                <a:avLst/>
              </a:prstGeom>
              <a:solidFill>
                <a:srgbClr val="FF9900"/>
              </a:solidFill>
              <a:ln w="127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7212" name="Oval 251"/>
              <p:cNvSpPr>
                <a:spLocks noChangeArrowheads="1"/>
              </p:cNvSpPr>
              <p:nvPr/>
            </p:nvSpPr>
            <p:spPr bwMode="auto">
              <a:xfrm>
                <a:off x="2807" y="2718"/>
                <a:ext cx="58" cy="58"/>
              </a:xfrm>
              <a:prstGeom prst="ellipse">
                <a:avLst/>
              </a:prstGeom>
              <a:solidFill>
                <a:srgbClr val="FF9900"/>
              </a:solidFill>
              <a:ln w="127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7213" name="Oval 252"/>
              <p:cNvSpPr>
                <a:spLocks noChangeArrowheads="1"/>
              </p:cNvSpPr>
              <p:nvPr/>
            </p:nvSpPr>
            <p:spPr bwMode="auto">
              <a:xfrm>
                <a:off x="3163" y="2394"/>
                <a:ext cx="58" cy="58"/>
              </a:xfrm>
              <a:prstGeom prst="ellipse">
                <a:avLst/>
              </a:prstGeom>
              <a:solidFill>
                <a:srgbClr val="FF9900"/>
              </a:solidFill>
              <a:ln w="127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7214" name="Oval 253"/>
              <p:cNvSpPr>
                <a:spLocks noChangeArrowheads="1"/>
              </p:cNvSpPr>
              <p:nvPr/>
            </p:nvSpPr>
            <p:spPr bwMode="auto">
              <a:xfrm>
                <a:off x="3310" y="2837"/>
                <a:ext cx="58" cy="58"/>
              </a:xfrm>
              <a:prstGeom prst="ellipse">
                <a:avLst/>
              </a:prstGeom>
              <a:solidFill>
                <a:srgbClr val="FF9900"/>
              </a:solidFill>
              <a:ln w="127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7215" name="Oval 254"/>
              <p:cNvSpPr>
                <a:spLocks noChangeArrowheads="1"/>
              </p:cNvSpPr>
              <p:nvPr/>
            </p:nvSpPr>
            <p:spPr bwMode="auto">
              <a:xfrm>
                <a:off x="2587" y="3497"/>
                <a:ext cx="58" cy="58"/>
              </a:xfrm>
              <a:prstGeom prst="ellipse">
                <a:avLst/>
              </a:prstGeom>
              <a:solidFill>
                <a:srgbClr val="FF9900"/>
              </a:solidFill>
              <a:ln w="127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7216" name="Oval 255"/>
              <p:cNvSpPr>
                <a:spLocks noChangeArrowheads="1"/>
              </p:cNvSpPr>
              <p:nvPr/>
            </p:nvSpPr>
            <p:spPr bwMode="auto">
              <a:xfrm>
                <a:off x="2664" y="2908"/>
                <a:ext cx="58" cy="58"/>
              </a:xfrm>
              <a:prstGeom prst="ellipse">
                <a:avLst/>
              </a:prstGeom>
              <a:solidFill>
                <a:srgbClr val="FF9900"/>
              </a:solidFill>
              <a:ln w="127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9pPr>
              </a:lstStyle>
              <a:p>
                <a:pPr algn="ctr" eaLnBrk="1" hangingPunct="1"/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7217" name="Oval 256"/>
              <p:cNvSpPr>
                <a:spLocks noChangeArrowheads="1"/>
              </p:cNvSpPr>
              <p:nvPr/>
            </p:nvSpPr>
            <p:spPr bwMode="auto">
              <a:xfrm>
                <a:off x="2288" y="3470"/>
                <a:ext cx="58" cy="58"/>
              </a:xfrm>
              <a:prstGeom prst="ellipse">
                <a:avLst/>
              </a:prstGeom>
              <a:solidFill>
                <a:srgbClr val="FF9900"/>
              </a:solidFill>
              <a:ln w="127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7218" name="Oval 257"/>
              <p:cNvSpPr>
                <a:spLocks noChangeArrowheads="1"/>
              </p:cNvSpPr>
              <p:nvPr/>
            </p:nvSpPr>
            <p:spPr bwMode="auto">
              <a:xfrm>
                <a:off x="2755" y="3168"/>
                <a:ext cx="58" cy="58"/>
              </a:xfrm>
              <a:prstGeom prst="ellipse">
                <a:avLst/>
              </a:prstGeom>
              <a:solidFill>
                <a:srgbClr val="FF9900"/>
              </a:solidFill>
              <a:ln w="127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7219" name="Oval 258"/>
              <p:cNvSpPr>
                <a:spLocks noChangeArrowheads="1"/>
              </p:cNvSpPr>
              <p:nvPr/>
            </p:nvSpPr>
            <p:spPr bwMode="auto">
              <a:xfrm>
                <a:off x="2698" y="3542"/>
                <a:ext cx="58" cy="58"/>
              </a:xfrm>
              <a:prstGeom prst="ellipse">
                <a:avLst/>
              </a:prstGeom>
              <a:solidFill>
                <a:srgbClr val="FF9900"/>
              </a:solidFill>
              <a:ln w="127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7220" name="Oval 259"/>
              <p:cNvSpPr>
                <a:spLocks noChangeArrowheads="1"/>
              </p:cNvSpPr>
              <p:nvPr/>
            </p:nvSpPr>
            <p:spPr bwMode="auto">
              <a:xfrm>
                <a:off x="2517" y="3313"/>
                <a:ext cx="58" cy="58"/>
              </a:xfrm>
              <a:prstGeom prst="ellipse">
                <a:avLst/>
              </a:prstGeom>
              <a:solidFill>
                <a:srgbClr val="FF9900"/>
              </a:solidFill>
              <a:ln w="127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7221" name="Oval 260"/>
              <p:cNvSpPr>
                <a:spLocks noChangeArrowheads="1"/>
              </p:cNvSpPr>
              <p:nvPr/>
            </p:nvSpPr>
            <p:spPr bwMode="auto">
              <a:xfrm>
                <a:off x="2470" y="3435"/>
                <a:ext cx="58" cy="58"/>
              </a:xfrm>
              <a:prstGeom prst="ellipse">
                <a:avLst/>
              </a:prstGeom>
              <a:solidFill>
                <a:srgbClr val="FF9900"/>
              </a:solidFill>
              <a:ln w="127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7222" name="Oval 261"/>
              <p:cNvSpPr>
                <a:spLocks noChangeArrowheads="1"/>
              </p:cNvSpPr>
              <p:nvPr/>
            </p:nvSpPr>
            <p:spPr bwMode="auto">
              <a:xfrm>
                <a:off x="2063" y="2909"/>
                <a:ext cx="58" cy="58"/>
              </a:xfrm>
              <a:prstGeom prst="ellipse">
                <a:avLst/>
              </a:prstGeom>
              <a:solidFill>
                <a:srgbClr val="FF9900"/>
              </a:solidFill>
              <a:ln w="127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7223" name="Oval 262"/>
              <p:cNvSpPr>
                <a:spLocks noChangeArrowheads="1"/>
              </p:cNvSpPr>
              <p:nvPr/>
            </p:nvSpPr>
            <p:spPr bwMode="auto">
              <a:xfrm>
                <a:off x="2107" y="3498"/>
                <a:ext cx="58" cy="58"/>
              </a:xfrm>
              <a:prstGeom prst="ellipse">
                <a:avLst/>
              </a:prstGeom>
              <a:solidFill>
                <a:srgbClr val="FF9900"/>
              </a:solidFill>
              <a:ln w="127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7224" name="Oval 263"/>
              <p:cNvSpPr>
                <a:spLocks noChangeArrowheads="1"/>
              </p:cNvSpPr>
              <p:nvPr/>
            </p:nvSpPr>
            <p:spPr bwMode="auto">
              <a:xfrm>
                <a:off x="3368" y="2920"/>
                <a:ext cx="58" cy="58"/>
              </a:xfrm>
              <a:prstGeom prst="ellipse">
                <a:avLst/>
              </a:prstGeom>
              <a:solidFill>
                <a:srgbClr val="FF9900"/>
              </a:solidFill>
              <a:ln w="127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7225" name="Oval 264"/>
              <p:cNvSpPr>
                <a:spLocks noChangeArrowheads="1"/>
              </p:cNvSpPr>
              <p:nvPr/>
            </p:nvSpPr>
            <p:spPr bwMode="auto">
              <a:xfrm>
                <a:off x="3242" y="2902"/>
                <a:ext cx="58" cy="58"/>
              </a:xfrm>
              <a:prstGeom prst="ellipse">
                <a:avLst/>
              </a:prstGeom>
              <a:solidFill>
                <a:srgbClr val="FF9900"/>
              </a:solidFill>
              <a:ln w="127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7226" name="Oval 265"/>
              <p:cNvSpPr>
                <a:spLocks noChangeArrowheads="1"/>
              </p:cNvSpPr>
              <p:nvPr/>
            </p:nvSpPr>
            <p:spPr bwMode="auto">
              <a:xfrm>
                <a:off x="3030" y="2481"/>
                <a:ext cx="58" cy="58"/>
              </a:xfrm>
              <a:prstGeom prst="ellipse">
                <a:avLst/>
              </a:prstGeom>
              <a:solidFill>
                <a:srgbClr val="FF9900"/>
              </a:solidFill>
              <a:ln w="127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7227" name="Oval 266"/>
              <p:cNvSpPr>
                <a:spLocks noChangeArrowheads="1"/>
              </p:cNvSpPr>
              <p:nvPr/>
            </p:nvSpPr>
            <p:spPr bwMode="auto">
              <a:xfrm>
                <a:off x="3141" y="3122"/>
                <a:ext cx="58" cy="58"/>
              </a:xfrm>
              <a:prstGeom prst="ellipse">
                <a:avLst/>
              </a:prstGeom>
              <a:solidFill>
                <a:srgbClr val="FF9900"/>
              </a:solidFill>
              <a:ln w="127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7228" name="Oval 267"/>
              <p:cNvSpPr>
                <a:spLocks noChangeArrowheads="1"/>
              </p:cNvSpPr>
              <p:nvPr/>
            </p:nvSpPr>
            <p:spPr bwMode="auto">
              <a:xfrm>
                <a:off x="2333" y="2512"/>
                <a:ext cx="58" cy="58"/>
              </a:xfrm>
              <a:prstGeom prst="ellipse">
                <a:avLst/>
              </a:prstGeom>
              <a:solidFill>
                <a:srgbClr val="FF9900"/>
              </a:solidFill>
              <a:ln w="127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7229" name="Oval 268"/>
              <p:cNvSpPr>
                <a:spLocks noChangeArrowheads="1"/>
              </p:cNvSpPr>
              <p:nvPr/>
            </p:nvSpPr>
            <p:spPr bwMode="auto">
              <a:xfrm>
                <a:off x="1848" y="3584"/>
                <a:ext cx="58" cy="58"/>
              </a:xfrm>
              <a:prstGeom prst="ellipse">
                <a:avLst/>
              </a:prstGeom>
              <a:solidFill>
                <a:srgbClr val="FF9900"/>
              </a:solidFill>
              <a:ln w="127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7230" name="Oval 269"/>
              <p:cNvSpPr>
                <a:spLocks noChangeArrowheads="1"/>
              </p:cNvSpPr>
              <p:nvPr/>
            </p:nvSpPr>
            <p:spPr bwMode="auto">
              <a:xfrm>
                <a:off x="3269" y="3163"/>
                <a:ext cx="58" cy="58"/>
              </a:xfrm>
              <a:prstGeom prst="ellipse">
                <a:avLst/>
              </a:prstGeom>
              <a:solidFill>
                <a:srgbClr val="FF9900"/>
              </a:solidFill>
              <a:ln w="127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7231" name="Oval 270"/>
              <p:cNvSpPr>
                <a:spLocks noChangeArrowheads="1"/>
              </p:cNvSpPr>
              <p:nvPr/>
            </p:nvSpPr>
            <p:spPr bwMode="auto">
              <a:xfrm>
                <a:off x="1876" y="3319"/>
                <a:ext cx="58" cy="58"/>
              </a:xfrm>
              <a:prstGeom prst="ellipse">
                <a:avLst/>
              </a:prstGeom>
              <a:solidFill>
                <a:srgbClr val="FF9900"/>
              </a:solidFill>
              <a:ln w="127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7232" name="Oval 271"/>
              <p:cNvSpPr>
                <a:spLocks noChangeArrowheads="1"/>
              </p:cNvSpPr>
              <p:nvPr/>
            </p:nvSpPr>
            <p:spPr bwMode="auto">
              <a:xfrm>
                <a:off x="2037" y="3062"/>
                <a:ext cx="58" cy="58"/>
              </a:xfrm>
              <a:prstGeom prst="ellipse">
                <a:avLst/>
              </a:prstGeom>
              <a:solidFill>
                <a:srgbClr val="FF9900"/>
              </a:solidFill>
              <a:ln w="127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7233" name="Oval 272"/>
              <p:cNvSpPr>
                <a:spLocks noChangeArrowheads="1"/>
              </p:cNvSpPr>
              <p:nvPr/>
            </p:nvSpPr>
            <p:spPr bwMode="auto">
              <a:xfrm>
                <a:off x="3037" y="2901"/>
                <a:ext cx="58" cy="58"/>
              </a:xfrm>
              <a:prstGeom prst="ellipse">
                <a:avLst/>
              </a:prstGeom>
              <a:solidFill>
                <a:srgbClr val="FF9900"/>
              </a:solidFill>
              <a:ln w="127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7234" name="Oval 273"/>
              <p:cNvSpPr>
                <a:spLocks noChangeArrowheads="1"/>
              </p:cNvSpPr>
              <p:nvPr/>
            </p:nvSpPr>
            <p:spPr bwMode="auto">
              <a:xfrm>
                <a:off x="2808" y="3586"/>
                <a:ext cx="58" cy="58"/>
              </a:xfrm>
              <a:prstGeom prst="ellipse">
                <a:avLst/>
              </a:prstGeom>
              <a:solidFill>
                <a:srgbClr val="FF9900"/>
              </a:solidFill>
              <a:ln w="127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9pPr>
              </a:lstStyle>
              <a:p>
                <a:pPr algn="ctr" eaLnBrk="1" hangingPunct="1"/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7235" name="Oval 274"/>
              <p:cNvSpPr>
                <a:spLocks noChangeArrowheads="1"/>
              </p:cNvSpPr>
              <p:nvPr/>
            </p:nvSpPr>
            <p:spPr bwMode="auto">
              <a:xfrm>
                <a:off x="2901" y="3514"/>
                <a:ext cx="58" cy="58"/>
              </a:xfrm>
              <a:prstGeom prst="ellipse">
                <a:avLst/>
              </a:prstGeom>
              <a:solidFill>
                <a:srgbClr val="FF9900"/>
              </a:solidFill>
              <a:ln w="127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9pPr>
              </a:lstStyle>
              <a:p>
                <a:pPr algn="ctr" eaLnBrk="1" hangingPunct="1"/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7236" name="Oval 275"/>
              <p:cNvSpPr>
                <a:spLocks noChangeArrowheads="1"/>
              </p:cNvSpPr>
              <p:nvPr/>
            </p:nvSpPr>
            <p:spPr bwMode="auto">
              <a:xfrm>
                <a:off x="2211" y="3231"/>
                <a:ext cx="58" cy="58"/>
              </a:xfrm>
              <a:prstGeom prst="ellipse">
                <a:avLst/>
              </a:prstGeom>
              <a:solidFill>
                <a:srgbClr val="FF9900"/>
              </a:solidFill>
              <a:ln w="127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9pPr>
              </a:lstStyle>
              <a:p>
                <a:pPr algn="ctr" eaLnBrk="1" hangingPunct="1"/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7237" name="Oval 276"/>
              <p:cNvSpPr>
                <a:spLocks noChangeArrowheads="1"/>
              </p:cNvSpPr>
              <p:nvPr/>
            </p:nvSpPr>
            <p:spPr bwMode="auto">
              <a:xfrm>
                <a:off x="2990" y="3420"/>
                <a:ext cx="58" cy="58"/>
              </a:xfrm>
              <a:prstGeom prst="ellipse">
                <a:avLst/>
              </a:prstGeom>
              <a:solidFill>
                <a:srgbClr val="FF9900"/>
              </a:solidFill>
              <a:ln w="127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9pPr>
              </a:lstStyle>
              <a:p>
                <a:pPr algn="ctr" eaLnBrk="1" hangingPunct="1"/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7238" name="Oval 277"/>
              <p:cNvSpPr>
                <a:spLocks noChangeArrowheads="1"/>
              </p:cNvSpPr>
              <p:nvPr/>
            </p:nvSpPr>
            <p:spPr bwMode="auto">
              <a:xfrm>
                <a:off x="2677" y="2753"/>
                <a:ext cx="58" cy="58"/>
              </a:xfrm>
              <a:prstGeom prst="ellipse">
                <a:avLst/>
              </a:prstGeom>
              <a:solidFill>
                <a:srgbClr val="FF9900"/>
              </a:solidFill>
              <a:ln w="127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7239" name="Oval 278"/>
              <p:cNvSpPr>
                <a:spLocks noChangeArrowheads="1"/>
              </p:cNvSpPr>
              <p:nvPr/>
            </p:nvSpPr>
            <p:spPr bwMode="auto">
              <a:xfrm>
                <a:off x="2979" y="3132"/>
                <a:ext cx="58" cy="58"/>
              </a:xfrm>
              <a:prstGeom prst="ellipse">
                <a:avLst/>
              </a:prstGeom>
              <a:solidFill>
                <a:srgbClr val="FF9900"/>
              </a:solidFill>
              <a:ln w="127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7240" name="Oval 279"/>
              <p:cNvSpPr>
                <a:spLocks noChangeArrowheads="1"/>
              </p:cNvSpPr>
              <p:nvPr/>
            </p:nvSpPr>
            <p:spPr bwMode="auto">
              <a:xfrm>
                <a:off x="2851" y="2819"/>
                <a:ext cx="58" cy="58"/>
              </a:xfrm>
              <a:prstGeom prst="ellipse">
                <a:avLst/>
              </a:prstGeom>
              <a:solidFill>
                <a:srgbClr val="FF9900"/>
              </a:solidFill>
              <a:ln w="127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7241" name="Oval 280"/>
              <p:cNvSpPr>
                <a:spLocks noChangeArrowheads="1"/>
              </p:cNvSpPr>
              <p:nvPr/>
            </p:nvSpPr>
            <p:spPr bwMode="auto">
              <a:xfrm>
                <a:off x="2954" y="2563"/>
                <a:ext cx="58" cy="58"/>
              </a:xfrm>
              <a:prstGeom prst="ellipse">
                <a:avLst/>
              </a:prstGeom>
              <a:solidFill>
                <a:srgbClr val="FF9900"/>
              </a:solidFill>
              <a:ln w="127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7242" name="Oval 281"/>
              <p:cNvSpPr>
                <a:spLocks noChangeArrowheads="1"/>
              </p:cNvSpPr>
              <p:nvPr/>
            </p:nvSpPr>
            <p:spPr bwMode="auto">
              <a:xfrm>
                <a:off x="3381" y="3038"/>
                <a:ext cx="58" cy="58"/>
              </a:xfrm>
              <a:prstGeom prst="ellipse">
                <a:avLst/>
              </a:prstGeom>
              <a:solidFill>
                <a:srgbClr val="FF9900"/>
              </a:solidFill>
              <a:ln w="127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7243" name="Oval 282"/>
              <p:cNvSpPr>
                <a:spLocks noChangeArrowheads="1"/>
              </p:cNvSpPr>
              <p:nvPr/>
            </p:nvSpPr>
            <p:spPr bwMode="auto">
              <a:xfrm>
                <a:off x="3309" y="2675"/>
                <a:ext cx="58" cy="58"/>
              </a:xfrm>
              <a:prstGeom prst="ellipse">
                <a:avLst/>
              </a:prstGeom>
              <a:solidFill>
                <a:srgbClr val="FF9900"/>
              </a:solidFill>
              <a:ln w="127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7244" name="Oval 283"/>
              <p:cNvSpPr>
                <a:spLocks noChangeArrowheads="1"/>
              </p:cNvSpPr>
              <p:nvPr/>
            </p:nvSpPr>
            <p:spPr bwMode="auto">
              <a:xfrm>
                <a:off x="3154" y="2774"/>
                <a:ext cx="58" cy="58"/>
              </a:xfrm>
              <a:prstGeom prst="ellipse">
                <a:avLst/>
              </a:prstGeom>
              <a:solidFill>
                <a:srgbClr val="FF9900"/>
              </a:solidFill>
              <a:ln w="127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7245" name="Oval 284"/>
              <p:cNvSpPr>
                <a:spLocks noChangeArrowheads="1"/>
              </p:cNvSpPr>
              <p:nvPr/>
            </p:nvSpPr>
            <p:spPr bwMode="auto">
              <a:xfrm>
                <a:off x="3237" y="3050"/>
                <a:ext cx="58" cy="58"/>
              </a:xfrm>
              <a:prstGeom prst="ellipse">
                <a:avLst/>
              </a:prstGeom>
              <a:solidFill>
                <a:srgbClr val="FF9900"/>
              </a:solidFill>
              <a:ln w="127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7246" name="Oval 285"/>
              <p:cNvSpPr>
                <a:spLocks noChangeArrowheads="1"/>
              </p:cNvSpPr>
              <p:nvPr/>
            </p:nvSpPr>
            <p:spPr bwMode="auto">
              <a:xfrm>
                <a:off x="3215" y="3266"/>
                <a:ext cx="58" cy="58"/>
              </a:xfrm>
              <a:prstGeom prst="ellipse">
                <a:avLst/>
              </a:prstGeom>
              <a:solidFill>
                <a:srgbClr val="FF9900"/>
              </a:solidFill>
              <a:ln w="127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7247" name="Oval 286"/>
              <p:cNvSpPr>
                <a:spLocks noChangeArrowheads="1"/>
              </p:cNvSpPr>
              <p:nvPr/>
            </p:nvSpPr>
            <p:spPr bwMode="auto">
              <a:xfrm>
                <a:off x="1999" y="3642"/>
                <a:ext cx="58" cy="58"/>
              </a:xfrm>
              <a:prstGeom prst="ellipse">
                <a:avLst/>
              </a:prstGeom>
              <a:solidFill>
                <a:srgbClr val="FF9900"/>
              </a:solidFill>
              <a:ln w="127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7248" name="Oval 287"/>
              <p:cNvSpPr>
                <a:spLocks noChangeArrowheads="1"/>
              </p:cNvSpPr>
              <p:nvPr/>
            </p:nvSpPr>
            <p:spPr bwMode="auto">
              <a:xfrm>
                <a:off x="2185" y="3603"/>
                <a:ext cx="58" cy="58"/>
              </a:xfrm>
              <a:prstGeom prst="ellipse">
                <a:avLst/>
              </a:prstGeom>
              <a:solidFill>
                <a:srgbClr val="FF9900"/>
              </a:solidFill>
              <a:ln w="127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7249" name="Oval 288"/>
              <p:cNvSpPr>
                <a:spLocks noChangeArrowheads="1"/>
              </p:cNvSpPr>
              <p:nvPr/>
            </p:nvSpPr>
            <p:spPr bwMode="auto">
              <a:xfrm>
                <a:off x="2121" y="3686"/>
                <a:ext cx="58" cy="58"/>
              </a:xfrm>
              <a:prstGeom prst="ellipse">
                <a:avLst/>
              </a:prstGeom>
              <a:solidFill>
                <a:srgbClr val="FF9900"/>
              </a:solidFill>
              <a:ln w="127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7250" name="Oval 289"/>
              <p:cNvSpPr>
                <a:spLocks noChangeArrowheads="1"/>
              </p:cNvSpPr>
              <p:nvPr/>
            </p:nvSpPr>
            <p:spPr bwMode="auto">
              <a:xfrm>
                <a:off x="2364" y="3034"/>
                <a:ext cx="58" cy="58"/>
              </a:xfrm>
              <a:prstGeom prst="ellipse">
                <a:avLst/>
              </a:prstGeom>
              <a:solidFill>
                <a:srgbClr val="FF9900"/>
              </a:solidFill>
              <a:ln w="127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7251" name="Oval 290"/>
              <p:cNvSpPr>
                <a:spLocks noChangeArrowheads="1"/>
              </p:cNvSpPr>
              <p:nvPr/>
            </p:nvSpPr>
            <p:spPr bwMode="auto">
              <a:xfrm>
                <a:off x="2327" y="3651"/>
                <a:ext cx="58" cy="58"/>
              </a:xfrm>
              <a:prstGeom prst="ellipse">
                <a:avLst/>
              </a:prstGeom>
              <a:solidFill>
                <a:srgbClr val="FF9900"/>
              </a:solidFill>
              <a:ln w="127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7252" name="Oval 291"/>
              <p:cNvSpPr>
                <a:spLocks noChangeArrowheads="1"/>
              </p:cNvSpPr>
              <p:nvPr/>
            </p:nvSpPr>
            <p:spPr bwMode="auto">
              <a:xfrm>
                <a:off x="1932" y="3565"/>
                <a:ext cx="58" cy="58"/>
              </a:xfrm>
              <a:prstGeom prst="ellipse">
                <a:avLst/>
              </a:prstGeom>
              <a:solidFill>
                <a:srgbClr val="FF9900"/>
              </a:solidFill>
              <a:ln w="127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7253" name="Oval 292"/>
              <p:cNvSpPr>
                <a:spLocks noChangeArrowheads="1"/>
              </p:cNvSpPr>
              <p:nvPr/>
            </p:nvSpPr>
            <p:spPr bwMode="auto">
              <a:xfrm>
                <a:off x="2753" y="3486"/>
                <a:ext cx="58" cy="58"/>
              </a:xfrm>
              <a:prstGeom prst="ellipse">
                <a:avLst/>
              </a:prstGeom>
              <a:solidFill>
                <a:srgbClr val="FF9900"/>
              </a:solidFill>
              <a:ln w="127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7254" name="Oval 293"/>
              <p:cNvSpPr>
                <a:spLocks noChangeArrowheads="1"/>
              </p:cNvSpPr>
              <p:nvPr/>
            </p:nvSpPr>
            <p:spPr bwMode="auto">
              <a:xfrm>
                <a:off x="2917" y="3249"/>
                <a:ext cx="58" cy="58"/>
              </a:xfrm>
              <a:prstGeom prst="ellipse">
                <a:avLst/>
              </a:prstGeom>
              <a:solidFill>
                <a:srgbClr val="FF9900"/>
              </a:solidFill>
              <a:ln w="127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7255" name="Oval 294"/>
              <p:cNvSpPr>
                <a:spLocks noChangeArrowheads="1"/>
              </p:cNvSpPr>
              <p:nvPr/>
            </p:nvSpPr>
            <p:spPr bwMode="auto">
              <a:xfrm>
                <a:off x="2583" y="3143"/>
                <a:ext cx="58" cy="58"/>
              </a:xfrm>
              <a:prstGeom prst="ellipse">
                <a:avLst/>
              </a:prstGeom>
              <a:solidFill>
                <a:srgbClr val="FF9900"/>
              </a:solidFill>
              <a:ln w="127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7256" name="Oval 295"/>
              <p:cNvSpPr>
                <a:spLocks noChangeArrowheads="1"/>
              </p:cNvSpPr>
              <p:nvPr/>
            </p:nvSpPr>
            <p:spPr bwMode="auto">
              <a:xfrm>
                <a:off x="2767" y="3304"/>
                <a:ext cx="58" cy="58"/>
              </a:xfrm>
              <a:prstGeom prst="ellipse">
                <a:avLst/>
              </a:prstGeom>
              <a:solidFill>
                <a:srgbClr val="FF9900"/>
              </a:solidFill>
              <a:ln w="127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7257" name="Oval 296"/>
              <p:cNvSpPr>
                <a:spLocks noChangeArrowheads="1"/>
              </p:cNvSpPr>
              <p:nvPr/>
            </p:nvSpPr>
            <p:spPr bwMode="auto">
              <a:xfrm>
                <a:off x="2776" y="3116"/>
                <a:ext cx="58" cy="58"/>
              </a:xfrm>
              <a:prstGeom prst="ellipse">
                <a:avLst/>
              </a:prstGeom>
              <a:solidFill>
                <a:srgbClr val="FF9900"/>
              </a:solidFill>
              <a:ln w="127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7258" name="Oval 297"/>
              <p:cNvSpPr>
                <a:spLocks noChangeArrowheads="1"/>
              </p:cNvSpPr>
              <p:nvPr/>
            </p:nvSpPr>
            <p:spPr bwMode="auto">
              <a:xfrm>
                <a:off x="2882" y="3044"/>
                <a:ext cx="58" cy="58"/>
              </a:xfrm>
              <a:prstGeom prst="ellipse">
                <a:avLst/>
              </a:prstGeom>
              <a:solidFill>
                <a:srgbClr val="FF9900"/>
              </a:solidFill>
              <a:ln w="127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7259" name="Oval 298"/>
              <p:cNvSpPr>
                <a:spLocks noChangeArrowheads="1"/>
              </p:cNvSpPr>
              <p:nvPr/>
            </p:nvSpPr>
            <p:spPr bwMode="auto">
              <a:xfrm>
                <a:off x="2401" y="3487"/>
                <a:ext cx="58" cy="58"/>
              </a:xfrm>
              <a:prstGeom prst="ellipse">
                <a:avLst/>
              </a:prstGeom>
              <a:solidFill>
                <a:srgbClr val="FF9900"/>
              </a:solidFill>
              <a:ln w="127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7260" name="Oval 299"/>
              <p:cNvSpPr>
                <a:spLocks noChangeArrowheads="1"/>
              </p:cNvSpPr>
              <p:nvPr/>
            </p:nvSpPr>
            <p:spPr bwMode="auto">
              <a:xfrm>
                <a:off x="3077" y="2578"/>
                <a:ext cx="58" cy="58"/>
              </a:xfrm>
              <a:prstGeom prst="ellipse">
                <a:avLst/>
              </a:prstGeom>
              <a:solidFill>
                <a:srgbClr val="FF9900"/>
              </a:solidFill>
              <a:ln w="127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7261" name="Oval 300"/>
              <p:cNvSpPr>
                <a:spLocks noChangeArrowheads="1"/>
              </p:cNvSpPr>
              <p:nvPr/>
            </p:nvSpPr>
            <p:spPr bwMode="auto">
              <a:xfrm>
                <a:off x="3006" y="2800"/>
                <a:ext cx="58" cy="58"/>
              </a:xfrm>
              <a:prstGeom prst="ellipse">
                <a:avLst/>
              </a:prstGeom>
              <a:solidFill>
                <a:srgbClr val="FF9900"/>
              </a:solidFill>
              <a:ln w="127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7262" name="Oval 301"/>
              <p:cNvSpPr>
                <a:spLocks noChangeArrowheads="1"/>
              </p:cNvSpPr>
              <p:nvPr/>
            </p:nvSpPr>
            <p:spPr bwMode="auto">
              <a:xfrm>
                <a:off x="2430" y="3687"/>
                <a:ext cx="58" cy="58"/>
              </a:xfrm>
              <a:prstGeom prst="ellipse">
                <a:avLst/>
              </a:prstGeom>
              <a:solidFill>
                <a:srgbClr val="FF9900"/>
              </a:solidFill>
              <a:ln w="127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7263" name="Oval 302"/>
              <p:cNvSpPr>
                <a:spLocks noChangeArrowheads="1"/>
              </p:cNvSpPr>
              <p:nvPr/>
            </p:nvSpPr>
            <p:spPr bwMode="auto">
              <a:xfrm>
                <a:off x="2858" y="3399"/>
                <a:ext cx="58" cy="58"/>
              </a:xfrm>
              <a:prstGeom prst="ellipse">
                <a:avLst/>
              </a:prstGeom>
              <a:solidFill>
                <a:srgbClr val="FF9900"/>
              </a:solidFill>
              <a:ln w="127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7264" name="Oval 303"/>
              <p:cNvSpPr>
                <a:spLocks noChangeArrowheads="1"/>
              </p:cNvSpPr>
              <p:nvPr/>
            </p:nvSpPr>
            <p:spPr bwMode="auto">
              <a:xfrm>
                <a:off x="2502" y="2810"/>
                <a:ext cx="58" cy="58"/>
              </a:xfrm>
              <a:prstGeom prst="ellipse">
                <a:avLst/>
              </a:prstGeom>
              <a:solidFill>
                <a:srgbClr val="FF9900"/>
              </a:solidFill>
              <a:ln w="127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7265" name="Oval 304"/>
              <p:cNvSpPr>
                <a:spLocks noChangeArrowheads="1"/>
              </p:cNvSpPr>
              <p:nvPr/>
            </p:nvSpPr>
            <p:spPr bwMode="auto">
              <a:xfrm>
                <a:off x="2224" y="3284"/>
                <a:ext cx="58" cy="58"/>
              </a:xfrm>
              <a:prstGeom prst="ellipse">
                <a:avLst/>
              </a:prstGeom>
              <a:solidFill>
                <a:srgbClr val="FF9900"/>
              </a:solidFill>
              <a:ln w="127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7266" name="Oval 305"/>
              <p:cNvSpPr>
                <a:spLocks noChangeArrowheads="1"/>
              </p:cNvSpPr>
              <p:nvPr/>
            </p:nvSpPr>
            <p:spPr bwMode="auto">
              <a:xfrm>
                <a:off x="3475" y="2591"/>
                <a:ext cx="58" cy="58"/>
              </a:xfrm>
              <a:prstGeom prst="ellipse">
                <a:avLst/>
              </a:prstGeom>
              <a:solidFill>
                <a:srgbClr val="FF9900"/>
              </a:solidFill>
              <a:ln w="127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7267" name="Oval 306"/>
              <p:cNvSpPr>
                <a:spLocks noChangeArrowheads="1"/>
              </p:cNvSpPr>
              <p:nvPr/>
            </p:nvSpPr>
            <p:spPr bwMode="auto">
              <a:xfrm>
                <a:off x="3266" y="2535"/>
                <a:ext cx="58" cy="58"/>
              </a:xfrm>
              <a:prstGeom prst="ellipse">
                <a:avLst/>
              </a:prstGeom>
              <a:solidFill>
                <a:srgbClr val="FF9900"/>
              </a:solidFill>
              <a:ln w="127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7268" name="Oval 307"/>
              <p:cNvSpPr>
                <a:spLocks noChangeArrowheads="1"/>
              </p:cNvSpPr>
              <p:nvPr/>
            </p:nvSpPr>
            <p:spPr bwMode="auto">
              <a:xfrm>
                <a:off x="3154" y="2303"/>
                <a:ext cx="58" cy="58"/>
              </a:xfrm>
              <a:prstGeom prst="ellipse">
                <a:avLst/>
              </a:prstGeom>
              <a:solidFill>
                <a:srgbClr val="FF9900"/>
              </a:solidFill>
              <a:ln w="127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7269" name="Oval 308"/>
              <p:cNvSpPr>
                <a:spLocks noChangeArrowheads="1"/>
              </p:cNvSpPr>
              <p:nvPr/>
            </p:nvSpPr>
            <p:spPr bwMode="auto">
              <a:xfrm>
                <a:off x="3426" y="2318"/>
                <a:ext cx="58" cy="58"/>
              </a:xfrm>
              <a:prstGeom prst="ellipse">
                <a:avLst/>
              </a:prstGeom>
              <a:solidFill>
                <a:srgbClr val="FF9900"/>
              </a:solidFill>
              <a:ln w="127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7270" name="Oval 309"/>
              <p:cNvSpPr>
                <a:spLocks noChangeArrowheads="1"/>
              </p:cNvSpPr>
              <p:nvPr/>
            </p:nvSpPr>
            <p:spPr bwMode="auto">
              <a:xfrm>
                <a:off x="2511" y="3594"/>
                <a:ext cx="58" cy="58"/>
              </a:xfrm>
              <a:prstGeom prst="ellipse">
                <a:avLst/>
              </a:prstGeom>
              <a:solidFill>
                <a:srgbClr val="FF9900"/>
              </a:solidFill>
              <a:ln w="127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7271" name="Oval 310"/>
              <p:cNvSpPr>
                <a:spLocks noChangeArrowheads="1"/>
              </p:cNvSpPr>
              <p:nvPr/>
            </p:nvSpPr>
            <p:spPr bwMode="auto">
              <a:xfrm>
                <a:off x="3121" y="3355"/>
                <a:ext cx="58" cy="58"/>
              </a:xfrm>
              <a:prstGeom prst="ellipse">
                <a:avLst/>
              </a:prstGeom>
              <a:solidFill>
                <a:srgbClr val="FF9900"/>
              </a:solidFill>
              <a:ln w="127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7272" name="Oval 311"/>
              <p:cNvSpPr>
                <a:spLocks noChangeArrowheads="1"/>
              </p:cNvSpPr>
              <p:nvPr/>
            </p:nvSpPr>
            <p:spPr bwMode="auto">
              <a:xfrm>
                <a:off x="3416" y="2769"/>
                <a:ext cx="58" cy="58"/>
              </a:xfrm>
              <a:prstGeom prst="ellipse">
                <a:avLst/>
              </a:prstGeom>
              <a:solidFill>
                <a:srgbClr val="FF9900"/>
              </a:solidFill>
              <a:ln w="127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7273" name="Oval 312"/>
              <p:cNvSpPr>
                <a:spLocks noChangeArrowheads="1"/>
              </p:cNvSpPr>
              <p:nvPr/>
            </p:nvSpPr>
            <p:spPr bwMode="auto">
              <a:xfrm>
                <a:off x="3191" y="2723"/>
                <a:ext cx="58" cy="58"/>
              </a:xfrm>
              <a:prstGeom prst="ellipse">
                <a:avLst/>
              </a:prstGeom>
              <a:solidFill>
                <a:srgbClr val="FF9900"/>
              </a:solidFill>
              <a:ln w="127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7274" name="Oval 313"/>
              <p:cNvSpPr>
                <a:spLocks noChangeArrowheads="1"/>
              </p:cNvSpPr>
              <p:nvPr/>
            </p:nvSpPr>
            <p:spPr bwMode="auto">
              <a:xfrm>
                <a:off x="2197" y="2648"/>
                <a:ext cx="58" cy="58"/>
              </a:xfrm>
              <a:prstGeom prst="ellipse">
                <a:avLst/>
              </a:prstGeom>
              <a:solidFill>
                <a:srgbClr val="FF9900"/>
              </a:solidFill>
              <a:ln w="127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7275" name="Oval 314"/>
              <p:cNvSpPr>
                <a:spLocks noChangeArrowheads="1"/>
              </p:cNvSpPr>
              <p:nvPr/>
            </p:nvSpPr>
            <p:spPr bwMode="auto">
              <a:xfrm>
                <a:off x="2199" y="3377"/>
                <a:ext cx="58" cy="58"/>
              </a:xfrm>
              <a:prstGeom prst="ellipse">
                <a:avLst/>
              </a:prstGeom>
              <a:solidFill>
                <a:srgbClr val="FF9900"/>
              </a:solidFill>
              <a:ln w="127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7276" name="Oval 315"/>
              <p:cNvSpPr>
                <a:spLocks noChangeArrowheads="1"/>
              </p:cNvSpPr>
              <p:nvPr/>
            </p:nvSpPr>
            <p:spPr bwMode="auto">
              <a:xfrm>
                <a:off x="3278" y="2399"/>
                <a:ext cx="58" cy="58"/>
              </a:xfrm>
              <a:prstGeom prst="ellipse">
                <a:avLst/>
              </a:prstGeom>
              <a:solidFill>
                <a:srgbClr val="FF9900"/>
              </a:solidFill>
              <a:ln w="127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7277" name="Oval 316"/>
              <p:cNvSpPr>
                <a:spLocks noChangeArrowheads="1"/>
              </p:cNvSpPr>
              <p:nvPr/>
            </p:nvSpPr>
            <p:spPr bwMode="auto">
              <a:xfrm>
                <a:off x="2002" y="3291"/>
                <a:ext cx="58" cy="58"/>
              </a:xfrm>
              <a:prstGeom prst="ellipse">
                <a:avLst/>
              </a:prstGeom>
              <a:solidFill>
                <a:srgbClr val="FF9900"/>
              </a:solidFill>
              <a:ln w="127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7278" name="Oval 317"/>
              <p:cNvSpPr>
                <a:spLocks noChangeArrowheads="1"/>
              </p:cNvSpPr>
              <p:nvPr/>
            </p:nvSpPr>
            <p:spPr bwMode="auto">
              <a:xfrm>
                <a:off x="1755" y="3291"/>
                <a:ext cx="58" cy="58"/>
              </a:xfrm>
              <a:prstGeom prst="ellipse">
                <a:avLst/>
              </a:prstGeom>
              <a:solidFill>
                <a:srgbClr val="FF9900"/>
              </a:solidFill>
              <a:ln w="127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7279" name="Oval 318"/>
              <p:cNvSpPr>
                <a:spLocks noChangeArrowheads="1"/>
              </p:cNvSpPr>
              <p:nvPr/>
            </p:nvSpPr>
            <p:spPr bwMode="auto">
              <a:xfrm>
                <a:off x="2430" y="2899"/>
                <a:ext cx="58" cy="58"/>
              </a:xfrm>
              <a:prstGeom prst="ellipse">
                <a:avLst/>
              </a:prstGeom>
              <a:solidFill>
                <a:srgbClr val="FF9900"/>
              </a:solidFill>
              <a:ln w="127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7280" name="Oval 319"/>
              <p:cNvSpPr>
                <a:spLocks noChangeArrowheads="1"/>
              </p:cNvSpPr>
              <p:nvPr/>
            </p:nvSpPr>
            <p:spPr bwMode="auto">
              <a:xfrm>
                <a:off x="2639" y="3059"/>
                <a:ext cx="58" cy="58"/>
              </a:xfrm>
              <a:prstGeom prst="ellipse">
                <a:avLst/>
              </a:prstGeom>
              <a:solidFill>
                <a:srgbClr val="FF9900"/>
              </a:solidFill>
              <a:ln w="127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7281" name="Oval 320"/>
              <p:cNvSpPr>
                <a:spLocks noChangeAspect="1" noChangeArrowheads="1"/>
              </p:cNvSpPr>
              <p:nvPr/>
            </p:nvSpPr>
            <p:spPr bwMode="auto">
              <a:xfrm>
                <a:off x="2306" y="3170"/>
                <a:ext cx="58" cy="58"/>
              </a:xfrm>
              <a:prstGeom prst="ellipse">
                <a:avLst/>
              </a:prstGeom>
              <a:solidFill>
                <a:srgbClr val="FF9900"/>
              </a:solidFill>
              <a:ln w="127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7282" name="Oval 321"/>
              <p:cNvSpPr>
                <a:spLocks noChangeArrowheads="1"/>
              </p:cNvSpPr>
              <p:nvPr/>
            </p:nvSpPr>
            <p:spPr bwMode="auto">
              <a:xfrm>
                <a:off x="2283" y="3001"/>
                <a:ext cx="58" cy="58"/>
              </a:xfrm>
              <a:prstGeom prst="ellipse">
                <a:avLst/>
              </a:prstGeom>
              <a:solidFill>
                <a:srgbClr val="FF9900"/>
              </a:solidFill>
              <a:ln w="127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7283" name="Oval 322"/>
              <p:cNvSpPr>
                <a:spLocks noChangeArrowheads="1"/>
              </p:cNvSpPr>
              <p:nvPr/>
            </p:nvSpPr>
            <p:spPr bwMode="auto">
              <a:xfrm>
                <a:off x="2649" y="2529"/>
                <a:ext cx="58" cy="58"/>
              </a:xfrm>
              <a:prstGeom prst="ellipse">
                <a:avLst/>
              </a:prstGeom>
              <a:solidFill>
                <a:srgbClr val="FF9900"/>
              </a:solidFill>
              <a:ln w="127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7284" name="Oval 323"/>
              <p:cNvSpPr>
                <a:spLocks noChangeArrowheads="1"/>
              </p:cNvSpPr>
              <p:nvPr/>
            </p:nvSpPr>
            <p:spPr bwMode="auto">
              <a:xfrm>
                <a:off x="2981" y="2240"/>
                <a:ext cx="58" cy="58"/>
              </a:xfrm>
              <a:prstGeom prst="ellipse">
                <a:avLst/>
              </a:prstGeom>
              <a:solidFill>
                <a:srgbClr val="FF9900"/>
              </a:solidFill>
              <a:ln w="127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7285" name="Oval 324"/>
              <p:cNvSpPr>
                <a:spLocks noChangeArrowheads="1"/>
              </p:cNvSpPr>
              <p:nvPr/>
            </p:nvSpPr>
            <p:spPr bwMode="auto">
              <a:xfrm>
                <a:off x="2065" y="3623"/>
                <a:ext cx="58" cy="58"/>
              </a:xfrm>
              <a:prstGeom prst="ellipse">
                <a:avLst/>
              </a:prstGeom>
              <a:solidFill>
                <a:srgbClr val="FF9900"/>
              </a:solidFill>
              <a:ln w="127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7286" name="Oval 325"/>
              <p:cNvSpPr>
                <a:spLocks noChangeArrowheads="1"/>
              </p:cNvSpPr>
              <p:nvPr/>
            </p:nvSpPr>
            <p:spPr bwMode="auto">
              <a:xfrm>
                <a:off x="2858" y="2433"/>
                <a:ext cx="58" cy="58"/>
              </a:xfrm>
              <a:prstGeom prst="ellipse">
                <a:avLst/>
              </a:prstGeom>
              <a:solidFill>
                <a:srgbClr val="FF9900"/>
              </a:solidFill>
              <a:ln w="127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7287" name="Oval 326"/>
              <p:cNvSpPr>
                <a:spLocks noChangeAspect="1" noChangeArrowheads="1"/>
              </p:cNvSpPr>
              <p:nvPr/>
            </p:nvSpPr>
            <p:spPr bwMode="auto">
              <a:xfrm>
                <a:off x="2979" y="2411"/>
                <a:ext cx="58" cy="58"/>
              </a:xfrm>
              <a:prstGeom prst="ellipse">
                <a:avLst/>
              </a:prstGeom>
              <a:solidFill>
                <a:srgbClr val="FF9900"/>
              </a:solidFill>
              <a:ln w="127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7288" name="Oval 327"/>
              <p:cNvSpPr>
                <a:spLocks noChangeArrowheads="1"/>
              </p:cNvSpPr>
              <p:nvPr/>
            </p:nvSpPr>
            <p:spPr bwMode="auto">
              <a:xfrm>
                <a:off x="2143" y="3054"/>
                <a:ext cx="58" cy="58"/>
              </a:xfrm>
              <a:prstGeom prst="ellipse">
                <a:avLst/>
              </a:prstGeom>
              <a:solidFill>
                <a:srgbClr val="FF9900"/>
              </a:solidFill>
              <a:ln w="127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7289" name="Oval 328"/>
              <p:cNvSpPr>
                <a:spLocks noChangeArrowheads="1"/>
              </p:cNvSpPr>
              <p:nvPr/>
            </p:nvSpPr>
            <p:spPr bwMode="auto">
              <a:xfrm>
                <a:off x="1985" y="2964"/>
                <a:ext cx="58" cy="58"/>
              </a:xfrm>
              <a:prstGeom prst="ellipse">
                <a:avLst/>
              </a:prstGeom>
              <a:solidFill>
                <a:srgbClr val="FF9900"/>
              </a:solidFill>
              <a:ln w="127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7290" name="Oval 329"/>
              <p:cNvSpPr>
                <a:spLocks noChangeArrowheads="1"/>
              </p:cNvSpPr>
              <p:nvPr/>
            </p:nvSpPr>
            <p:spPr bwMode="auto">
              <a:xfrm>
                <a:off x="1960" y="2806"/>
                <a:ext cx="58" cy="58"/>
              </a:xfrm>
              <a:prstGeom prst="ellipse">
                <a:avLst/>
              </a:prstGeom>
              <a:solidFill>
                <a:srgbClr val="FF9900"/>
              </a:solidFill>
              <a:ln w="127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7291" name="Oval 330"/>
              <p:cNvSpPr>
                <a:spLocks noChangeArrowheads="1"/>
              </p:cNvSpPr>
              <p:nvPr/>
            </p:nvSpPr>
            <p:spPr bwMode="auto">
              <a:xfrm>
                <a:off x="1943" y="3159"/>
                <a:ext cx="58" cy="58"/>
              </a:xfrm>
              <a:prstGeom prst="ellipse">
                <a:avLst/>
              </a:prstGeom>
              <a:solidFill>
                <a:srgbClr val="FF9900"/>
              </a:solidFill>
              <a:ln w="127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7292" name="Oval 331"/>
              <p:cNvSpPr>
                <a:spLocks noChangeArrowheads="1"/>
              </p:cNvSpPr>
              <p:nvPr/>
            </p:nvSpPr>
            <p:spPr bwMode="auto">
              <a:xfrm>
                <a:off x="3061" y="2287"/>
                <a:ext cx="58" cy="58"/>
              </a:xfrm>
              <a:prstGeom prst="ellipse">
                <a:avLst/>
              </a:prstGeom>
              <a:solidFill>
                <a:srgbClr val="FF9900"/>
              </a:solidFill>
              <a:ln w="127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7293" name="Oval 332"/>
              <p:cNvSpPr>
                <a:spLocks noChangeArrowheads="1"/>
              </p:cNvSpPr>
              <p:nvPr/>
            </p:nvSpPr>
            <p:spPr bwMode="auto">
              <a:xfrm>
                <a:off x="2243" y="3116"/>
                <a:ext cx="58" cy="58"/>
              </a:xfrm>
              <a:prstGeom prst="ellipse">
                <a:avLst/>
              </a:prstGeom>
              <a:solidFill>
                <a:srgbClr val="FF9900"/>
              </a:solidFill>
              <a:ln w="127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7294" name="Oval 333"/>
              <p:cNvSpPr>
                <a:spLocks noChangeArrowheads="1"/>
              </p:cNvSpPr>
              <p:nvPr/>
            </p:nvSpPr>
            <p:spPr bwMode="auto">
              <a:xfrm>
                <a:off x="2439" y="2535"/>
                <a:ext cx="58" cy="58"/>
              </a:xfrm>
              <a:prstGeom prst="ellipse">
                <a:avLst/>
              </a:prstGeom>
              <a:solidFill>
                <a:srgbClr val="FF9900"/>
              </a:solidFill>
              <a:ln w="127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7295" name="Oval 334"/>
              <p:cNvSpPr>
                <a:spLocks noChangeArrowheads="1"/>
              </p:cNvSpPr>
              <p:nvPr/>
            </p:nvSpPr>
            <p:spPr bwMode="auto">
              <a:xfrm>
                <a:off x="1827" y="3237"/>
                <a:ext cx="58" cy="58"/>
              </a:xfrm>
              <a:prstGeom prst="ellipse">
                <a:avLst/>
              </a:prstGeom>
              <a:solidFill>
                <a:srgbClr val="FF9900"/>
              </a:solidFill>
              <a:ln w="127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7296" name="Oval 335"/>
              <p:cNvSpPr>
                <a:spLocks noChangeAspect="1" noChangeArrowheads="1"/>
              </p:cNvSpPr>
              <p:nvPr/>
            </p:nvSpPr>
            <p:spPr bwMode="auto">
              <a:xfrm>
                <a:off x="2096" y="3171"/>
                <a:ext cx="53" cy="58"/>
              </a:xfrm>
              <a:prstGeom prst="ellipse">
                <a:avLst/>
              </a:prstGeom>
              <a:solidFill>
                <a:srgbClr val="FF9900"/>
              </a:solidFill>
              <a:ln w="127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7297" name="Oval 336"/>
              <p:cNvSpPr>
                <a:spLocks noChangeArrowheads="1"/>
              </p:cNvSpPr>
              <p:nvPr/>
            </p:nvSpPr>
            <p:spPr bwMode="auto">
              <a:xfrm>
                <a:off x="2851" y="2281"/>
                <a:ext cx="58" cy="58"/>
              </a:xfrm>
              <a:prstGeom prst="ellipse">
                <a:avLst/>
              </a:prstGeom>
              <a:solidFill>
                <a:srgbClr val="FF9900"/>
              </a:solidFill>
              <a:ln w="127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7298" name="Oval 337"/>
              <p:cNvSpPr>
                <a:spLocks noChangeArrowheads="1"/>
              </p:cNvSpPr>
              <p:nvPr/>
            </p:nvSpPr>
            <p:spPr bwMode="auto">
              <a:xfrm>
                <a:off x="3211" y="2238"/>
                <a:ext cx="58" cy="58"/>
              </a:xfrm>
              <a:prstGeom prst="ellipse">
                <a:avLst/>
              </a:prstGeom>
              <a:solidFill>
                <a:srgbClr val="FF9900"/>
              </a:solidFill>
              <a:ln w="127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7299" name="Oval 338"/>
              <p:cNvSpPr>
                <a:spLocks noChangeArrowheads="1"/>
              </p:cNvSpPr>
              <p:nvPr/>
            </p:nvSpPr>
            <p:spPr bwMode="auto">
              <a:xfrm>
                <a:off x="3401" y="2627"/>
                <a:ext cx="58" cy="58"/>
              </a:xfrm>
              <a:prstGeom prst="ellipse">
                <a:avLst/>
              </a:prstGeom>
              <a:solidFill>
                <a:srgbClr val="FF9900"/>
              </a:solidFill>
              <a:ln w="127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7300" name="Oval 339"/>
              <p:cNvSpPr>
                <a:spLocks noChangeArrowheads="1"/>
              </p:cNvSpPr>
              <p:nvPr/>
            </p:nvSpPr>
            <p:spPr bwMode="auto">
              <a:xfrm>
                <a:off x="3503" y="2811"/>
                <a:ext cx="58" cy="58"/>
              </a:xfrm>
              <a:prstGeom prst="ellipse">
                <a:avLst/>
              </a:prstGeom>
              <a:solidFill>
                <a:srgbClr val="FF9900"/>
              </a:solidFill>
              <a:ln w="127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7301" name="Oval 340"/>
              <p:cNvSpPr>
                <a:spLocks noChangeArrowheads="1"/>
              </p:cNvSpPr>
              <p:nvPr/>
            </p:nvSpPr>
            <p:spPr bwMode="auto">
              <a:xfrm>
                <a:off x="1767" y="3491"/>
                <a:ext cx="58" cy="58"/>
              </a:xfrm>
              <a:prstGeom prst="ellipse">
                <a:avLst/>
              </a:prstGeom>
              <a:solidFill>
                <a:srgbClr val="FF9900"/>
              </a:solidFill>
              <a:ln w="127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7302" name="Oval 341"/>
              <p:cNvSpPr>
                <a:spLocks noChangeArrowheads="1"/>
              </p:cNvSpPr>
              <p:nvPr/>
            </p:nvSpPr>
            <p:spPr bwMode="auto">
              <a:xfrm>
                <a:off x="1867" y="3444"/>
                <a:ext cx="58" cy="58"/>
              </a:xfrm>
              <a:prstGeom prst="ellipse">
                <a:avLst/>
              </a:prstGeom>
              <a:solidFill>
                <a:srgbClr val="FF9900"/>
              </a:solidFill>
              <a:ln w="127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7303" name="Oval 342"/>
              <p:cNvSpPr>
                <a:spLocks noChangeArrowheads="1"/>
              </p:cNvSpPr>
              <p:nvPr/>
            </p:nvSpPr>
            <p:spPr bwMode="auto">
              <a:xfrm>
                <a:off x="1970" y="3478"/>
                <a:ext cx="58" cy="58"/>
              </a:xfrm>
              <a:prstGeom prst="ellipse">
                <a:avLst/>
              </a:prstGeom>
              <a:solidFill>
                <a:srgbClr val="FF9900"/>
              </a:solidFill>
              <a:ln w="127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7304" name="Oval 343"/>
              <p:cNvSpPr>
                <a:spLocks noChangeArrowheads="1"/>
              </p:cNvSpPr>
              <p:nvPr/>
            </p:nvSpPr>
            <p:spPr bwMode="auto">
              <a:xfrm>
                <a:off x="3455" y="2900"/>
                <a:ext cx="58" cy="58"/>
              </a:xfrm>
              <a:prstGeom prst="ellipse">
                <a:avLst/>
              </a:prstGeom>
              <a:solidFill>
                <a:srgbClr val="FF9900"/>
              </a:solidFill>
              <a:ln w="127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7305" name="Oval 344"/>
              <p:cNvSpPr>
                <a:spLocks noChangeArrowheads="1"/>
              </p:cNvSpPr>
              <p:nvPr/>
            </p:nvSpPr>
            <p:spPr bwMode="auto">
              <a:xfrm>
                <a:off x="2013" y="3379"/>
                <a:ext cx="58" cy="58"/>
              </a:xfrm>
              <a:prstGeom prst="ellipse">
                <a:avLst/>
              </a:prstGeom>
              <a:solidFill>
                <a:srgbClr val="FF9900"/>
              </a:solidFill>
              <a:ln w="127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7306" name="Oval 345"/>
              <p:cNvSpPr>
                <a:spLocks noChangeArrowheads="1"/>
              </p:cNvSpPr>
              <p:nvPr/>
            </p:nvSpPr>
            <p:spPr bwMode="auto">
              <a:xfrm>
                <a:off x="2227" y="3675"/>
                <a:ext cx="58" cy="58"/>
              </a:xfrm>
              <a:prstGeom prst="ellipse">
                <a:avLst/>
              </a:prstGeom>
              <a:solidFill>
                <a:srgbClr val="FF9900"/>
              </a:solidFill>
              <a:ln w="127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7307" name="Oval 346"/>
              <p:cNvSpPr>
                <a:spLocks noChangeArrowheads="1"/>
              </p:cNvSpPr>
              <p:nvPr/>
            </p:nvSpPr>
            <p:spPr bwMode="auto">
              <a:xfrm>
                <a:off x="2084" y="2837"/>
                <a:ext cx="58" cy="58"/>
              </a:xfrm>
              <a:prstGeom prst="ellipse">
                <a:avLst/>
              </a:prstGeom>
              <a:solidFill>
                <a:srgbClr val="FF9900"/>
              </a:solidFill>
              <a:ln w="127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7308" name="Oval 347"/>
              <p:cNvSpPr>
                <a:spLocks noChangeArrowheads="1"/>
              </p:cNvSpPr>
              <p:nvPr/>
            </p:nvSpPr>
            <p:spPr bwMode="auto">
              <a:xfrm>
                <a:off x="2620" y="2674"/>
                <a:ext cx="58" cy="58"/>
              </a:xfrm>
              <a:prstGeom prst="ellipse">
                <a:avLst/>
              </a:prstGeom>
              <a:solidFill>
                <a:srgbClr val="FF9900"/>
              </a:solidFill>
              <a:ln w="127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7309" name="Oval 348"/>
              <p:cNvSpPr>
                <a:spLocks noChangeArrowheads="1"/>
              </p:cNvSpPr>
              <p:nvPr/>
            </p:nvSpPr>
            <p:spPr bwMode="auto">
              <a:xfrm>
                <a:off x="2595" y="2959"/>
                <a:ext cx="58" cy="58"/>
              </a:xfrm>
              <a:prstGeom prst="ellipse">
                <a:avLst/>
              </a:prstGeom>
              <a:solidFill>
                <a:srgbClr val="FF9900"/>
              </a:solidFill>
              <a:ln w="127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7310" name="Oval 349"/>
              <p:cNvSpPr>
                <a:spLocks noChangeArrowheads="1"/>
              </p:cNvSpPr>
              <p:nvPr/>
            </p:nvSpPr>
            <p:spPr bwMode="auto">
              <a:xfrm>
                <a:off x="2650" y="3257"/>
                <a:ext cx="58" cy="58"/>
              </a:xfrm>
              <a:prstGeom prst="ellipse">
                <a:avLst/>
              </a:prstGeom>
              <a:solidFill>
                <a:srgbClr val="FF9900"/>
              </a:solidFill>
              <a:ln w="127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7311" name="Oval 350"/>
              <p:cNvSpPr>
                <a:spLocks noChangeArrowheads="1"/>
              </p:cNvSpPr>
              <p:nvPr/>
            </p:nvSpPr>
            <p:spPr bwMode="auto">
              <a:xfrm>
                <a:off x="2440" y="3182"/>
                <a:ext cx="58" cy="58"/>
              </a:xfrm>
              <a:prstGeom prst="ellipse">
                <a:avLst/>
              </a:prstGeom>
              <a:solidFill>
                <a:srgbClr val="FF9900"/>
              </a:solidFill>
              <a:ln w="127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7312" name="Oval 351"/>
              <p:cNvSpPr>
                <a:spLocks noChangeArrowheads="1"/>
              </p:cNvSpPr>
              <p:nvPr/>
            </p:nvSpPr>
            <p:spPr bwMode="auto">
              <a:xfrm>
                <a:off x="2410" y="2397"/>
                <a:ext cx="58" cy="58"/>
              </a:xfrm>
              <a:prstGeom prst="ellipse">
                <a:avLst/>
              </a:prstGeom>
              <a:solidFill>
                <a:srgbClr val="FF9900"/>
              </a:solidFill>
              <a:ln w="127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7313" name="Oval 352"/>
              <p:cNvSpPr>
                <a:spLocks noChangeArrowheads="1"/>
              </p:cNvSpPr>
              <p:nvPr/>
            </p:nvSpPr>
            <p:spPr bwMode="auto">
              <a:xfrm>
                <a:off x="2574" y="2356"/>
                <a:ext cx="58" cy="58"/>
              </a:xfrm>
              <a:prstGeom prst="ellipse">
                <a:avLst/>
              </a:prstGeom>
              <a:solidFill>
                <a:srgbClr val="FF9900"/>
              </a:solidFill>
              <a:ln w="127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7314" name="Oval 353"/>
              <p:cNvSpPr>
                <a:spLocks noChangeArrowheads="1"/>
              </p:cNvSpPr>
              <p:nvPr/>
            </p:nvSpPr>
            <p:spPr bwMode="auto">
              <a:xfrm>
                <a:off x="2815" y="2598"/>
                <a:ext cx="58" cy="58"/>
              </a:xfrm>
              <a:prstGeom prst="ellipse">
                <a:avLst/>
              </a:prstGeom>
              <a:solidFill>
                <a:srgbClr val="FF9900"/>
              </a:solidFill>
              <a:ln w="127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7315" name="Oval 354"/>
              <p:cNvSpPr>
                <a:spLocks noChangeArrowheads="1"/>
              </p:cNvSpPr>
              <p:nvPr/>
            </p:nvSpPr>
            <p:spPr bwMode="auto">
              <a:xfrm>
                <a:off x="3495" y="2420"/>
                <a:ext cx="58" cy="58"/>
              </a:xfrm>
              <a:prstGeom prst="ellipse">
                <a:avLst/>
              </a:prstGeom>
              <a:solidFill>
                <a:srgbClr val="FF9900"/>
              </a:solidFill>
              <a:ln w="127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7316" name="Oval 355"/>
              <p:cNvSpPr>
                <a:spLocks noChangeArrowheads="1"/>
              </p:cNvSpPr>
              <p:nvPr/>
            </p:nvSpPr>
            <p:spPr bwMode="auto">
              <a:xfrm>
                <a:off x="1884" y="3117"/>
                <a:ext cx="58" cy="58"/>
              </a:xfrm>
              <a:prstGeom prst="ellipse">
                <a:avLst/>
              </a:prstGeom>
              <a:solidFill>
                <a:srgbClr val="FF9900"/>
              </a:solidFill>
              <a:ln w="127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</p:grpSp>
        <p:sp>
          <p:nvSpPr>
            <p:cNvPr id="7178" name="Text Box 356"/>
            <p:cNvSpPr txBox="1">
              <a:spLocks noChangeArrowheads="1"/>
            </p:cNvSpPr>
            <p:nvPr/>
          </p:nvSpPr>
          <p:spPr bwMode="auto">
            <a:xfrm>
              <a:off x="5160" y="3798"/>
              <a:ext cx="265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Arial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Arial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Arial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Arial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Arial" charset="0"/>
                </a:defRPr>
              </a:lvl9pPr>
            </a:lstStyle>
            <a:p>
              <a:pPr eaLnBrk="1" hangingPunct="1"/>
              <a:r>
                <a:rPr lang="en-US" altLang="zh-CN" i="1">
                  <a:ea typeface="宋体" charset="-122"/>
                </a:rPr>
                <a:t>x</a:t>
              </a:r>
              <a:r>
                <a:rPr lang="en-US" altLang="zh-CN" baseline="-25000">
                  <a:ea typeface="宋体" charset="-122"/>
                </a:rPr>
                <a:t>1</a:t>
              </a:r>
            </a:p>
          </p:txBody>
        </p:sp>
        <p:sp>
          <p:nvSpPr>
            <p:cNvPr id="7179" name="Text Box 357"/>
            <p:cNvSpPr txBox="1">
              <a:spLocks noChangeArrowheads="1"/>
            </p:cNvSpPr>
            <p:nvPr/>
          </p:nvSpPr>
          <p:spPr bwMode="auto">
            <a:xfrm>
              <a:off x="3083" y="1990"/>
              <a:ext cx="265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Arial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Arial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Arial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Arial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Arial" charset="0"/>
                </a:defRPr>
              </a:lvl9pPr>
            </a:lstStyle>
            <a:p>
              <a:pPr eaLnBrk="1" hangingPunct="1"/>
              <a:r>
                <a:rPr lang="en-US" altLang="zh-CN" i="1">
                  <a:ea typeface="宋体" charset="-122"/>
                </a:rPr>
                <a:t>x</a:t>
              </a:r>
              <a:r>
                <a:rPr lang="en-US" altLang="zh-CN" baseline="-25000">
                  <a:ea typeface="宋体" charset="-122"/>
                </a:rPr>
                <a:t>2</a:t>
              </a:r>
            </a:p>
          </p:txBody>
        </p:sp>
      </p:grpSp>
      <p:sp>
        <p:nvSpPr>
          <p:cNvPr id="7174" name="Rectangle 360"/>
          <p:cNvSpPr>
            <a:spLocks noChangeArrowheads="1"/>
          </p:cNvSpPr>
          <p:nvPr/>
        </p:nvSpPr>
        <p:spPr bwMode="auto">
          <a:xfrm>
            <a:off x="6330951" y="1758950"/>
            <a:ext cx="4122737" cy="630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20000"/>
              </a:spcBef>
              <a:buFontTx/>
              <a:buChar char="•"/>
            </a:pPr>
            <a:r>
              <a:rPr lang="en-US" altLang="zh-CN" sz="3200">
                <a:ea typeface="宋体" charset="-122"/>
              </a:rPr>
              <a:t>Negative covariance.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1835944" y="-134314"/>
            <a:ext cx="8520113" cy="1143000"/>
          </a:xfrm>
        </p:spPr>
        <p:txBody>
          <a:bodyPr/>
          <a:lstStyle/>
          <a:p>
            <a:pPr eaLnBrk="1" hangingPunct="1"/>
            <a:r>
              <a:rPr lang="en-US" altLang="zh-CN" sz="4200" dirty="0">
                <a:ea typeface="宋体" charset="-122"/>
              </a:rPr>
              <a:t>Example of Principal Components (PC)</a:t>
            </a:r>
          </a:p>
        </p:txBody>
      </p:sp>
      <p:sp>
        <p:nvSpPr>
          <p:cNvPr id="8195" name="Line 5"/>
          <p:cNvSpPr>
            <a:spLocks noChangeShapeType="1"/>
          </p:cNvSpPr>
          <p:nvPr/>
        </p:nvSpPr>
        <p:spPr bwMode="auto">
          <a:xfrm>
            <a:off x="3559175" y="5962650"/>
            <a:ext cx="55546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196" name="Line 6"/>
          <p:cNvSpPr>
            <a:spLocks noChangeShapeType="1"/>
          </p:cNvSpPr>
          <p:nvPr/>
        </p:nvSpPr>
        <p:spPr bwMode="auto">
          <a:xfrm flipV="1">
            <a:off x="3559175" y="2136776"/>
            <a:ext cx="0" cy="3806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197" name="Oval 9"/>
          <p:cNvSpPr>
            <a:spLocks noChangeArrowheads="1"/>
          </p:cNvSpPr>
          <p:nvPr/>
        </p:nvSpPr>
        <p:spPr bwMode="auto">
          <a:xfrm>
            <a:off x="5149851" y="3454401"/>
            <a:ext cx="92075" cy="92075"/>
          </a:xfrm>
          <a:prstGeom prst="ellipse">
            <a:avLst/>
          </a:prstGeom>
          <a:solidFill>
            <a:srgbClr val="FF9900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198" name="Oval 10"/>
          <p:cNvSpPr>
            <a:spLocks noChangeArrowheads="1"/>
          </p:cNvSpPr>
          <p:nvPr/>
        </p:nvSpPr>
        <p:spPr bwMode="auto">
          <a:xfrm>
            <a:off x="4521201" y="3933826"/>
            <a:ext cx="92075" cy="92075"/>
          </a:xfrm>
          <a:prstGeom prst="ellipse">
            <a:avLst/>
          </a:prstGeom>
          <a:solidFill>
            <a:srgbClr val="FF9900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199" name="Oval 11"/>
          <p:cNvSpPr>
            <a:spLocks noChangeArrowheads="1"/>
          </p:cNvSpPr>
          <p:nvPr/>
        </p:nvSpPr>
        <p:spPr bwMode="auto">
          <a:xfrm>
            <a:off x="5759451" y="3638551"/>
            <a:ext cx="92075" cy="92075"/>
          </a:xfrm>
          <a:prstGeom prst="ellipse">
            <a:avLst/>
          </a:prstGeom>
          <a:solidFill>
            <a:srgbClr val="FF9900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200" name="Oval 12"/>
          <p:cNvSpPr>
            <a:spLocks noChangeAspect="1" noChangeArrowheads="1"/>
          </p:cNvSpPr>
          <p:nvPr/>
        </p:nvSpPr>
        <p:spPr bwMode="auto">
          <a:xfrm>
            <a:off x="4443413" y="4475164"/>
            <a:ext cx="92075" cy="92075"/>
          </a:xfrm>
          <a:prstGeom prst="ellipse">
            <a:avLst/>
          </a:prstGeom>
          <a:solidFill>
            <a:srgbClr val="FF9900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201" name="Oval 13"/>
          <p:cNvSpPr>
            <a:spLocks noChangeArrowheads="1"/>
          </p:cNvSpPr>
          <p:nvPr/>
        </p:nvSpPr>
        <p:spPr bwMode="auto">
          <a:xfrm>
            <a:off x="8213726" y="3741739"/>
            <a:ext cx="92075" cy="92075"/>
          </a:xfrm>
          <a:prstGeom prst="ellipse">
            <a:avLst/>
          </a:prstGeom>
          <a:solidFill>
            <a:srgbClr val="FF9900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202" name="Oval 14"/>
          <p:cNvSpPr>
            <a:spLocks noChangeArrowheads="1"/>
          </p:cNvSpPr>
          <p:nvPr/>
        </p:nvSpPr>
        <p:spPr bwMode="auto">
          <a:xfrm>
            <a:off x="5292726" y="3540126"/>
            <a:ext cx="92075" cy="92075"/>
          </a:xfrm>
          <a:prstGeom prst="ellipse">
            <a:avLst/>
          </a:prstGeom>
          <a:solidFill>
            <a:srgbClr val="FF9900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203" name="Oval 15"/>
          <p:cNvSpPr>
            <a:spLocks noChangeArrowheads="1"/>
          </p:cNvSpPr>
          <p:nvPr/>
        </p:nvSpPr>
        <p:spPr bwMode="auto">
          <a:xfrm>
            <a:off x="4881563" y="3384551"/>
            <a:ext cx="92075" cy="92075"/>
          </a:xfrm>
          <a:prstGeom prst="ellipse">
            <a:avLst/>
          </a:prstGeom>
          <a:solidFill>
            <a:srgbClr val="FF9900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204" name="Oval 16"/>
          <p:cNvSpPr>
            <a:spLocks noChangeArrowheads="1"/>
          </p:cNvSpPr>
          <p:nvPr/>
        </p:nvSpPr>
        <p:spPr bwMode="auto">
          <a:xfrm>
            <a:off x="5070476" y="3736976"/>
            <a:ext cx="92075" cy="92075"/>
          </a:xfrm>
          <a:prstGeom prst="ellipse">
            <a:avLst/>
          </a:prstGeom>
          <a:solidFill>
            <a:srgbClr val="FF9900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205" name="Oval 17"/>
          <p:cNvSpPr>
            <a:spLocks noChangeArrowheads="1"/>
          </p:cNvSpPr>
          <p:nvPr/>
        </p:nvSpPr>
        <p:spPr bwMode="auto">
          <a:xfrm>
            <a:off x="5294313" y="3678239"/>
            <a:ext cx="92075" cy="92075"/>
          </a:xfrm>
          <a:prstGeom prst="ellipse">
            <a:avLst/>
          </a:prstGeom>
          <a:solidFill>
            <a:srgbClr val="FF9900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206" name="Oval 18"/>
          <p:cNvSpPr>
            <a:spLocks noChangeArrowheads="1"/>
          </p:cNvSpPr>
          <p:nvPr/>
        </p:nvSpPr>
        <p:spPr bwMode="auto">
          <a:xfrm>
            <a:off x="5945188" y="2873376"/>
            <a:ext cx="92075" cy="92075"/>
          </a:xfrm>
          <a:prstGeom prst="ellipse">
            <a:avLst/>
          </a:prstGeom>
          <a:solidFill>
            <a:srgbClr val="FF9900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207" name="Oval 19"/>
          <p:cNvSpPr>
            <a:spLocks noChangeArrowheads="1"/>
          </p:cNvSpPr>
          <p:nvPr/>
        </p:nvSpPr>
        <p:spPr bwMode="auto">
          <a:xfrm>
            <a:off x="5308601" y="3249614"/>
            <a:ext cx="92075" cy="92075"/>
          </a:xfrm>
          <a:prstGeom prst="ellipse">
            <a:avLst/>
          </a:prstGeom>
          <a:solidFill>
            <a:srgbClr val="FF9900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208" name="Oval 20"/>
          <p:cNvSpPr>
            <a:spLocks noChangeArrowheads="1"/>
          </p:cNvSpPr>
          <p:nvPr/>
        </p:nvSpPr>
        <p:spPr bwMode="auto">
          <a:xfrm>
            <a:off x="5567363" y="3389314"/>
            <a:ext cx="92075" cy="92075"/>
          </a:xfrm>
          <a:prstGeom prst="ellipse">
            <a:avLst/>
          </a:prstGeom>
          <a:solidFill>
            <a:srgbClr val="FF9900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209" name="Oval 21"/>
          <p:cNvSpPr>
            <a:spLocks noChangeArrowheads="1"/>
          </p:cNvSpPr>
          <p:nvPr/>
        </p:nvSpPr>
        <p:spPr bwMode="auto">
          <a:xfrm>
            <a:off x="8348663" y="3270251"/>
            <a:ext cx="92075" cy="92075"/>
          </a:xfrm>
          <a:prstGeom prst="ellipse">
            <a:avLst/>
          </a:prstGeom>
          <a:solidFill>
            <a:srgbClr val="FF9900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210" name="Oval 22"/>
          <p:cNvSpPr>
            <a:spLocks noChangeArrowheads="1"/>
          </p:cNvSpPr>
          <p:nvPr/>
        </p:nvSpPr>
        <p:spPr bwMode="auto">
          <a:xfrm>
            <a:off x="5654676" y="3055939"/>
            <a:ext cx="92075" cy="92075"/>
          </a:xfrm>
          <a:prstGeom prst="ellipse">
            <a:avLst/>
          </a:prstGeom>
          <a:solidFill>
            <a:srgbClr val="FF9900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211" name="Oval 23"/>
          <p:cNvSpPr>
            <a:spLocks noChangeArrowheads="1"/>
          </p:cNvSpPr>
          <p:nvPr/>
        </p:nvSpPr>
        <p:spPr bwMode="auto">
          <a:xfrm>
            <a:off x="5308601" y="4470401"/>
            <a:ext cx="92075" cy="92075"/>
          </a:xfrm>
          <a:prstGeom prst="ellipse">
            <a:avLst/>
          </a:prstGeom>
          <a:solidFill>
            <a:srgbClr val="FF9900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212" name="Oval 24"/>
          <p:cNvSpPr>
            <a:spLocks noChangeArrowheads="1"/>
          </p:cNvSpPr>
          <p:nvPr/>
        </p:nvSpPr>
        <p:spPr bwMode="auto">
          <a:xfrm>
            <a:off x="6535738" y="4311651"/>
            <a:ext cx="92075" cy="92075"/>
          </a:xfrm>
          <a:prstGeom prst="ellipse">
            <a:avLst/>
          </a:prstGeom>
          <a:solidFill>
            <a:srgbClr val="FF9900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213" name="Oval 25"/>
          <p:cNvSpPr>
            <a:spLocks noChangeAspect="1" noChangeArrowheads="1"/>
          </p:cNvSpPr>
          <p:nvPr/>
        </p:nvSpPr>
        <p:spPr bwMode="auto">
          <a:xfrm>
            <a:off x="5513387" y="3960814"/>
            <a:ext cx="84138" cy="92075"/>
          </a:xfrm>
          <a:prstGeom prst="ellipse">
            <a:avLst/>
          </a:prstGeom>
          <a:solidFill>
            <a:srgbClr val="FF9900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214" name="Oval 26"/>
          <p:cNvSpPr>
            <a:spLocks noChangeArrowheads="1"/>
          </p:cNvSpPr>
          <p:nvPr/>
        </p:nvSpPr>
        <p:spPr bwMode="auto">
          <a:xfrm>
            <a:off x="6496051" y="3429001"/>
            <a:ext cx="92075" cy="92075"/>
          </a:xfrm>
          <a:prstGeom prst="ellipse">
            <a:avLst/>
          </a:prstGeom>
          <a:solidFill>
            <a:srgbClr val="FF9900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215" name="Oval 27"/>
          <p:cNvSpPr>
            <a:spLocks noChangeArrowheads="1"/>
          </p:cNvSpPr>
          <p:nvPr/>
        </p:nvSpPr>
        <p:spPr bwMode="auto">
          <a:xfrm>
            <a:off x="7510463" y="3417889"/>
            <a:ext cx="92075" cy="92075"/>
          </a:xfrm>
          <a:prstGeom prst="ellipse">
            <a:avLst/>
          </a:prstGeom>
          <a:solidFill>
            <a:srgbClr val="FF9900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216" name="Oval 28"/>
          <p:cNvSpPr>
            <a:spLocks noChangeArrowheads="1"/>
          </p:cNvSpPr>
          <p:nvPr/>
        </p:nvSpPr>
        <p:spPr bwMode="auto">
          <a:xfrm>
            <a:off x="6324601" y="3460751"/>
            <a:ext cx="92075" cy="92075"/>
          </a:xfrm>
          <a:prstGeom prst="ellipse">
            <a:avLst/>
          </a:prstGeom>
          <a:solidFill>
            <a:srgbClr val="FF9900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217" name="Oval 29"/>
          <p:cNvSpPr>
            <a:spLocks noChangeArrowheads="1"/>
          </p:cNvSpPr>
          <p:nvPr/>
        </p:nvSpPr>
        <p:spPr bwMode="auto">
          <a:xfrm>
            <a:off x="7488238" y="2736851"/>
            <a:ext cx="92075" cy="92075"/>
          </a:xfrm>
          <a:prstGeom prst="ellipse">
            <a:avLst/>
          </a:prstGeom>
          <a:solidFill>
            <a:srgbClr val="FF9900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218" name="Oval 30"/>
          <p:cNvSpPr>
            <a:spLocks noChangeArrowheads="1"/>
          </p:cNvSpPr>
          <p:nvPr/>
        </p:nvSpPr>
        <p:spPr bwMode="auto">
          <a:xfrm>
            <a:off x="5443538" y="4830764"/>
            <a:ext cx="92075" cy="92075"/>
          </a:xfrm>
          <a:prstGeom prst="ellipse">
            <a:avLst/>
          </a:prstGeom>
          <a:solidFill>
            <a:srgbClr val="FF9900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219" name="Oval 31"/>
          <p:cNvSpPr>
            <a:spLocks noChangeArrowheads="1"/>
          </p:cNvSpPr>
          <p:nvPr/>
        </p:nvSpPr>
        <p:spPr bwMode="auto">
          <a:xfrm>
            <a:off x="4940301" y="4421189"/>
            <a:ext cx="92075" cy="92075"/>
          </a:xfrm>
          <a:prstGeom prst="ellipse">
            <a:avLst/>
          </a:prstGeom>
          <a:solidFill>
            <a:srgbClr val="FF9900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220" name="Oval 32"/>
          <p:cNvSpPr>
            <a:spLocks noChangeArrowheads="1"/>
          </p:cNvSpPr>
          <p:nvPr/>
        </p:nvSpPr>
        <p:spPr bwMode="auto">
          <a:xfrm>
            <a:off x="4418013" y="4081464"/>
            <a:ext cx="92075" cy="92075"/>
          </a:xfrm>
          <a:prstGeom prst="ellipse">
            <a:avLst/>
          </a:prstGeom>
          <a:solidFill>
            <a:srgbClr val="FF9900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221" name="Oval 33"/>
          <p:cNvSpPr>
            <a:spLocks noChangeArrowheads="1"/>
          </p:cNvSpPr>
          <p:nvPr/>
        </p:nvSpPr>
        <p:spPr bwMode="auto">
          <a:xfrm>
            <a:off x="5168901" y="4679951"/>
            <a:ext cx="92075" cy="92075"/>
          </a:xfrm>
          <a:prstGeom prst="ellipse">
            <a:avLst/>
          </a:prstGeom>
          <a:solidFill>
            <a:srgbClr val="FF9900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222" name="Oval 34"/>
          <p:cNvSpPr>
            <a:spLocks noChangeArrowheads="1"/>
          </p:cNvSpPr>
          <p:nvPr/>
        </p:nvSpPr>
        <p:spPr bwMode="auto">
          <a:xfrm>
            <a:off x="7570788" y="4121151"/>
            <a:ext cx="92075" cy="92075"/>
          </a:xfrm>
          <a:prstGeom prst="ellipse">
            <a:avLst/>
          </a:prstGeom>
          <a:solidFill>
            <a:srgbClr val="FF9900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223" name="Oval 35"/>
          <p:cNvSpPr>
            <a:spLocks noChangeArrowheads="1"/>
          </p:cNvSpPr>
          <p:nvPr/>
        </p:nvSpPr>
        <p:spPr bwMode="auto">
          <a:xfrm>
            <a:off x="7272338" y="3417889"/>
            <a:ext cx="92075" cy="92075"/>
          </a:xfrm>
          <a:prstGeom prst="ellipse">
            <a:avLst/>
          </a:prstGeom>
          <a:solidFill>
            <a:srgbClr val="FF9900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224" name="Oval 36"/>
          <p:cNvSpPr>
            <a:spLocks noChangeArrowheads="1"/>
          </p:cNvSpPr>
          <p:nvPr/>
        </p:nvSpPr>
        <p:spPr bwMode="auto">
          <a:xfrm>
            <a:off x="6554788" y="3933826"/>
            <a:ext cx="92075" cy="92075"/>
          </a:xfrm>
          <a:prstGeom prst="ellipse">
            <a:avLst/>
          </a:prstGeom>
          <a:solidFill>
            <a:srgbClr val="FF9900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225" name="Oval 37"/>
          <p:cNvSpPr>
            <a:spLocks noChangeArrowheads="1"/>
          </p:cNvSpPr>
          <p:nvPr/>
        </p:nvSpPr>
        <p:spPr bwMode="auto">
          <a:xfrm>
            <a:off x="7513638" y="2965451"/>
            <a:ext cx="92075" cy="92075"/>
          </a:xfrm>
          <a:prstGeom prst="ellipse">
            <a:avLst/>
          </a:prstGeom>
          <a:solidFill>
            <a:srgbClr val="FF9900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226" name="Oval 38"/>
          <p:cNvSpPr>
            <a:spLocks noChangeArrowheads="1"/>
          </p:cNvSpPr>
          <p:nvPr/>
        </p:nvSpPr>
        <p:spPr bwMode="auto">
          <a:xfrm>
            <a:off x="7099301" y="2747964"/>
            <a:ext cx="92075" cy="92075"/>
          </a:xfrm>
          <a:prstGeom prst="ellipse">
            <a:avLst/>
          </a:prstGeom>
          <a:solidFill>
            <a:srgbClr val="FF9900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227" name="Oval 39"/>
          <p:cNvSpPr>
            <a:spLocks noChangeArrowheads="1"/>
          </p:cNvSpPr>
          <p:nvPr/>
        </p:nvSpPr>
        <p:spPr bwMode="auto">
          <a:xfrm>
            <a:off x="7481888" y="3895726"/>
            <a:ext cx="92075" cy="92075"/>
          </a:xfrm>
          <a:prstGeom prst="ellipse">
            <a:avLst/>
          </a:prstGeom>
          <a:solidFill>
            <a:srgbClr val="FF9900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228" name="Oval 40"/>
          <p:cNvSpPr>
            <a:spLocks noChangeArrowheads="1"/>
          </p:cNvSpPr>
          <p:nvPr/>
        </p:nvSpPr>
        <p:spPr bwMode="auto">
          <a:xfrm>
            <a:off x="6046788" y="3762376"/>
            <a:ext cx="92075" cy="92075"/>
          </a:xfrm>
          <a:prstGeom prst="ellipse">
            <a:avLst/>
          </a:prstGeom>
          <a:solidFill>
            <a:srgbClr val="FF9900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229" name="Oval 41"/>
          <p:cNvSpPr>
            <a:spLocks noChangeArrowheads="1"/>
          </p:cNvSpPr>
          <p:nvPr/>
        </p:nvSpPr>
        <p:spPr bwMode="auto">
          <a:xfrm>
            <a:off x="6565901" y="4687889"/>
            <a:ext cx="92075" cy="92075"/>
          </a:xfrm>
          <a:prstGeom prst="ellipse">
            <a:avLst/>
          </a:prstGeom>
          <a:solidFill>
            <a:srgbClr val="FF9900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230" name="Oval 42"/>
          <p:cNvSpPr>
            <a:spLocks noChangeArrowheads="1"/>
          </p:cNvSpPr>
          <p:nvPr/>
        </p:nvSpPr>
        <p:spPr bwMode="auto">
          <a:xfrm>
            <a:off x="5870576" y="4497389"/>
            <a:ext cx="92075" cy="92075"/>
          </a:xfrm>
          <a:prstGeom prst="ellipse">
            <a:avLst/>
          </a:prstGeom>
          <a:solidFill>
            <a:srgbClr val="FF9900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231" name="Oval 43"/>
          <p:cNvSpPr>
            <a:spLocks noChangeArrowheads="1"/>
          </p:cNvSpPr>
          <p:nvPr/>
        </p:nvSpPr>
        <p:spPr bwMode="auto">
          <a:xfrm>
            <a:off x="5808663" y="4926014"/>
            <a:ext cx="92075" cy="92075"/>
          </a:xfrm>
          <a:prstGeom prst="ellipse">
            <a:avLst/>
          </a:prstGeom>
          <a:solidFill>
            <a:srgbClr val="FF9900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232" name="Oval 44"/>
          <p:cNvSpPr>
            <a:spLocks noChangeArrowheads="1"/>
          </p:cNvSpPr>
          <p:nvPr/>
        </p:nvSpPr>
        <p:spPr bwMode="auto">
          <a:xfrm>
            <a:off x="7227888" y="2894014"/>
            <a:ext cx="92075" cy="92075"/>
          </a:xfrm>
          <a:prstGeom prst="ellipse">
            <a:avLst/>
          </a:prstGeom>
          <a:solidFill>
            <a:srgbClr val="FF9900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233" name="Oval 45"/>
          <p:cNvSpPr>
            <a:spLocks noChangeArrowheads="1"/>
          </p:cNvSpPr>
          <p:nvPr/>
        </p:nvSpPr>
        <p:spPr bwMode="auto">
          <a:xfrm>
            <a:off x="5434013" y="4333876"/>
            <a:ext cx="92075" cy="92075"/>
          </a:xfrm>
          <a:prstGeom prst="ellipse">
            <a:avLst/>
          </a:prstGeom>
          <a:solidFill>
            <a:srgbClr val="FF9900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234" name="Oval 46"/>
          <p:cNvSpPr>
            <a:spLocks noChangeArrowheads="1"/>
          </p:cNvSpPr>
          <p:nvPr/>
        </p:nvSpPr>
        <p:spPr bwMode="auto">
          <a:xfrm>
            <a:off x="6672263" y="3090864"/>
            <a:ext cx="92075" cy="92075"/>
          </a:xfrm>
          <a:prstGeom prst="ellipse">
            <a:avLst/>
          </a:prstGeom>
          <a:solidFill>
            <a:srgbClr val="FF9900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235" name="Oval 47"/>
          <p:cNvSpPr>
            <a:spLocks noChangeArrowheads="1"/>
          </p:cNvSpPr>
          <p:nvPr/>
        </p:nvSpPr>
        <p:spPr bwMode="auto">
          <a:xfrm>
            <a:off x="6997701" y="3187701"/>
            <a:ext cx="92075" cy="92075"/>
          </a:xfrm>
          <a:prstGeom prst="ellipse">
            <a:avLst/>
          </a:prstGeom>
          <a:solidFill>
            <a:srgbClr val="FF9900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236" name="Oval 48"/>
          <p:cNvSpPr>
            <a:spLocks noChangeArrowheads="1"/>
          </p:cNvSpPr>
          <p:nvPr/>
        </p:nvSpPr>
        <p:spPr bwMode="auto">
          <a:xfrm>
            <a:off x="6240463" y="3748089"/>
            <a:ext cx="92075" cy="92075"/>
          </a:xfrm>
          <a:prstGeom prst="ellipse">
            <a:avLst/>
          </a:prstGeom>
          <a:solidFill>
            <a:srgbClr val="FF9900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237" name="Oval 49"/>
          <p:cNvSpPr>
            <a:spLocks noChangeArrowheads="1"/>
          </p:cNvSpPr>
          <p:nvPr/>
        </p:nvSpPr>
        <p:spPr bwMode="auto">
          <a:xfrm>
            <a:off x="6089651" y="3444876"/>
            <a:ext cx="92075" cy="92075"/>
          </a:xfrm>
          <a:prstGeom prst="ellipse">
            <a:avLst/>
          </a:prstGeom>
          <a:solidFill>
            <a:srgbClr val="FF9900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238" name="Oval 50"/>
          <p:cNvSpPr>
            <a:spLocks noChangeArrowheads="1"/>
          </p:cNvSpPr>
          <p:nvPr/>
        </p:nvSpPr>
        <p:spPr bwMode="auto">
          <a:xfrm>
            <a:off x="6654801" y="2930526"/>
            <a:ext cx="92075" cy="92075"/>
          </a:xfrm>
          <a:prstGeom prst="ellipse">
            <a:avLst/>
          </a:prstGeom>
          <a:solidFill>
            <a:srgbClr val="FF9900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239" name="Oval 51"/>
          <p:cNvSpPr>
            <a:spLocks noChangeArrowheads="1"/>
          </p:cNvSpPr>
          <p:nvPr/>
        </p:nvSpPr>
        <p:spPr bwMode="auto">
          <a:xfrm>
            <a:off x="6888163" y="3633789"/>
            <a:ext cx="92075" cy="92075"/>
          </a:xfrm>
          <a:prstGeom prst="ellipse">
            <a:avLst/>
          </a:prstGeom>
          <a:solidFill>
            <a:srgbClr val="FF9900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240" name="Oval 52"/>
          <p:cNvSpPr>
            <a:spLocks noChangeArrowheads="1"/>
          </p:cNvSpPr>
          <p:nvPr/>
        </p:nvSpPr>
        <p:spPr bwMode="auto">
          <a:xfrm>
            <a:off x="7437438" y="3071814"/>
            <a:ext cx="92075" cy="92075"/>
          </a:xfrm>
          <a:prstGeom prst="ellipse">
            <a:avLst/>
          </a:prstGeom>
          <a:solidFill>
            <a:srgbClr val="FF9900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241" name="Oval 53"/>
          <p:cNvSpPr>
            <a:spLocks noChangeArrowheads="1"/>
          </p:cNvSpPr>
          <p:nvPr/>
        </p:nvSpPr>
        <p:spPr bwMode="auto">
          <a:xfrm>
            <a:off x="5740401" y="4681539"/>
            <a:ext cx="92075" cy="92075"/>
          </a:xfrm>
          <a:prstGeom prst="ellipse">
            <a:avLst/>
          </a:prstGeom>
          <a:solidFill>
            <a:srgbClr val="FF9900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242" name="Oval 54"/>
          <p:cNvSpPr>
            <a:spLocks noChangeArrowheads="1"/>
          </p:cNvSpPr>
          <p:nvPr/>
        </p:nvSpPr>
        <p:spPr bwMode="auto">
          <a:xfrm>
            <a:off x="5862638" y="3746501"/>
            <a:ext cx="92075" cy="92075"/>
          </a:xfrm>
          <a:prstGeom prst="ellipse">
            <a:avLst/>
          </a:prstGeom>
          <a:solidFill>
            <a:srgbClr val="FF9900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algn="ctr" eaLnBrk="1" hangingPunct="1"/>
            <a:endParaRPr lang="zh-CN" altLang="en-US">
              <a:ea typeface="宋体" charset="-122"/>
            </a:endParaRPr>
          </a:p>
        </p:txBody>
      </p:sp>
      <p:sp>
        <p:nvSpPr>
          <p:cNvPr id="8243" name="Oval 55"/>
          <p:cNvSpPr>
            <a:spLocks noChangeArrowheads="1"/>
          </p:cNvSpPr>
          <p:nvPr/>
        </p:nvSpPr>
        <p:spPr bwMode="auto">
          <a:xfrm>
            <a:off x="5265738" y="4638676"/>
            <a:ext cx="92075" cy="92075"/>
          </a:xfrm>
          <a:prstGeom prst="ellipse">
            <a:avLst/>
          </a:prstGeom>
          <a:solidFill>
            <a:srgbClr val="FF9900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244" name="Oval 56"/>
          <p:cNvSpPr>
            <a:spLocks noChangeArrowheads="1"/>
          </p:cNvSpPr>
          <p:nvPr/>
        </p:nvSpPr>
        <p:spPr bwMode="auto">
          <a:xfrm>
            <a:off x="6007101" y="4159251"/>
            <a:ext cx="92075" cy="92075"/>
          </a:xfrm>
          <a:prstGeom prst="ellipse">
            <a:avLst/>
          </a:prstGeom>
          <a:solidFill>
            <a:srgbClr val="FF9900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245" name="Oval 57"/>
          <p:cNvSpPr>
            <a:spLocks noChangeArrowheads="1"/>
          </p:cNvSpPr>
          <p:nvPr/>
        </p:nvSpPr>
        <p:spPr bwMode="auto">
          <a:xfrm>
            <a:off x="6013451" y="4986339"/>
            <a:ext cx="92075" cy="92075"/>
          </a:xfrm>
          <a:prstGeom prst="ellipse">
            <a:avLst/>
          </a:prstGeom>
          <a:solidFill>
            <a:srgbClr val="FF9900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246" name="Oval 58"/>
          <p:cNvSpPr>
            <a:spLocks noChangeArrowheads="1"/>
          </p:cNvSpPr>
          <p:nvPr/>
        </p:nvSpPr>
        <p:spPr bwMode="auto">
          <a:xfrm>
            <a:off x="5629276" y="4389439"/>
            <a:ext cx="92075" cy="92075"/>
          </a:xfrm>
          <a:prstGeom prst="ellipse">
            <a:avLst/>
          </a:prstGeom>
          <a:solidFill>
            <a:srgbClr val="FF9900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247" name="Oval 59"/>
          <p:cNvSpPr>
            <a:spLocks noChangeArrowheads="1"/>
          </p:cNvSpPr>
          <p:nvPr/>
        </p:nvSpPr>
        <p:spPr bwMode="auto">
          <a:xfrm>
            <a:off x="5554663" y="4583114"/>
            <a:ext cx="92075" cy="92075"/>
          </a:xfrm>
          <a:prstGeom prst="ellipse">
            <a:avLst/>
          </a:prstGeom>
          <a:solidFill>
            <a:srgbClr val="FF9900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248" name="Oval 60"/>
          <p:cNvSpPr>
            <a:spLocks noChangeArrowheads="1"/>
          </p:cNvSpPr>
          <p:nvPr/>
        </p:nvSpPr>
        <p:spPr bwMode="auto">
          <a:xfrm>
            <a:off x="4908551" y="3748089"/>
            <a:ext cx="92075" cy="92075"/>
          </a:xfrm>
          <a:prstGeom prst="ellipse">
            <a:avLst/>
          </a:prstGeom>
          <a:solidFill>
            <a:srgbClr val="FF9900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249" name="Oval 61"/>
          <p:cNvSpPr>
            <a:spLocks noChangeArrowheads="1"/>
          </p:cNvSpPr>
          <p:nvPr/>
        </p:nvSpPr>
        <p:spPr bwMode="auto">
          <a:xfrm>
            <a:off x="4978401" y="4683126"/>
            <a:ext cx="92075" cy="92075"/>
          </a:xfrm>
          <a:prstGeom prst="ellipse">
            <a:avLst/>
          </a:prstGeom>
          <a:solidFill>
            <a:srgbClr val="FF9900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250" name="Oval 62"/>
          <p:cNvSpPr>
            <a:spLocks noChangeArrowheads="1"/>
          </p:cNvSpPr>
          <p:nvPr/>
        </p:nvSpPr>
        <p:spPr bwMode="auto">
          <a:xfrm>
            <a:off x="8005763" y="3143251"/>
            <a:ext cx="92075" cy="92075"/>
          </a:xfrm>
          <a:prstGeom prst="ellipse">
            <a:avLst/>
          </a:prstGeom>
          <a:solidFill>
            <a:srgbClr val="FF9900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251" name="Oval 63"/>
          <p:cNvSpPr>
            <a:spLocks noChangeArrowheads="1"/>
          </p:cNvSpPr>
          <p:nvPr/>
        </p:nvSpPr>
        <p:spPr bwMode="auto">
          <a:xfrm>
            <a:off x="8039101" y="2852739"/>
            <a:ext cx="92075" cy="92075"/>
          </a:xfrm>
          <a:prstGeom prst="ellipse">
            <a:avLst/>
          </a:prstGeom>
          <a:solidFill>
            <a:srgbClr val="FF9900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252" name="Oval 64"/>
          <p:cNvSpPr>
            <a:spLocks noChangeArrowheads="1"/>
          </p:cNvSpPr>
          <p:nvPr/>
        </p:nvSpPr>
        <p:spPr bwMode="auto">
          <a:xfrm>
            <a:off x="6980238" y="3765551"/>
            <a:ext cx="92075" cy="92075"/>
          </a:xfrm>
          <a:prstGeom prst="ellipse">
            <a:avLst/>
          </a:prstGeom>
          <a:solidFill>
            <a:srgbClr val="FF9900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253" name="Oval 65"/>
          <p:cNvSpPr>
            <a:spLocks noChangeArrowheads="1"/>
          </p:cNvSpPr>
          <p:nvPr/>
        </p:nvSpPr>
        <p:spPr bwMode="auto">
          <a:xfrm>
            <a:off x="7772401" y="3821114"/>
            <a:ext cx="92075" cy="92075"/>
          </a:xfrm>
          <a:prstGeom prst="ellipse">
            <a:avLst/>
          </a:prstGeom>
          <a:solidFill>
            <a:srgbClr val="FF9900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254" name="Oval 66"/>
          <p:cNvSpPr>
            <a:spLocks noChangeArrowheads="1"/>
          </p:cNvSpPr>
          <p:nvPr/>
        </p:nvSpPr>
        <p:spPr bwMode="auto">
          <a:xfrm>
            <a:off x="6780213" y="3736976"/>
            <a:ext cx="92075" cy="92075"/>
          </a:xfrm>
          <a:prstGeom prst="ellipse">
            <a:avLst/>
          </a:prstGeom>
          <a:solidFill>
            <a:srgbClr val="FF9900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255" name="Oval 67"/>
          <p:cNvSpPr>
            <a:spLocks noChangeArrowheads="1"/>
          </p:cNvSpPr>
          <p:nvPr/>
        </p:nvSpPr>
        <p:spPr bwMode="auto">
          <a:xfrm>
            <a:off x="7091363" y="4241801"/>
            <a:ext cx="92075" cy="92075"/>
          </a:xfrm>
          <a:prstGeom prst="ellipse">
            <a:avLst/>
          </a:prstGeom>
          <a:solidFill>
            <a:srgbClr val="FF9900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256" name="Oval 68"/>
          <p:cNvSpPr>
            <a:spLocks noChangeArrowheads="1"/>
          </p:cNvSpPr>
          <p:nvPr/>
        </p:nvSpPr>
        <p:spPr bwMode="auto">
          <a:xfrm>
            <a:off x="7124701" y="3681414"/>
            <a:ext cx="92075" cy="92075"/>
          </a:xfrm>
          <a:prstGeom prst="ellipse">
            <a:avLst/>
          </a:prstGeom>
          <a:solidFill>
            <a:srgbClr val="FF9900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257" name="Oval 69"/>
          <p:cNvSpPr>
            <a:spLocks noChangeArrowheads="1"/>
          </p:cNvSpPr>
          <p:nvPr/>
        </p:nvSpPr>
        <p:spPr bwMode="auto">
          <a:xfrm>
            <a:off x="6764338" y="4575176"/>
            <a:ext cx="92075" cy="92075"/>
          </a:xfrm>
          <a:prstGeom prst="ellipse">
            <a:avLst/>
          </a:prstGeom>
          <a:solidFill>
            <a:srgbClr val="FF9900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258" name="Oval 70"/>
          <p:cNvSpPr>
            <a:spLocks noChangeArrowheads="1"/>
          </p:cNvSpPr>
          <p:nvPr/>
        </p:nvSpPr>
        <p:spPr bwMode="auto">
          <a:xfrm>
            <a:off x="6619876" y="4086226"/>
            <a:ext cx="92075" cy="92075"/>
          </a:xfrm>
          <a:prstGeom prst="ellipse">
            <a:avLst/>
          </a:prstGeom>
          <a:solidFill>
            <a:srgbClr val="FF9900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259" name="Oval 71"/>
          <p:cNvSpPr>
            <a:spLocks noChangeArrowheads="1"/>
          </p:cNvSpPr>
          <p:nvPr/>
        </p:nvSpPr>
        <p:spPr bwMode="auto">
          <a:xfrm>
            <a:off x="5337176" y="3117851"/>
            <a:ext cx="92075" cy="92075"/>
          </a:xfrm>
          <a:prstGeom prst="ellipse">
            <a:avLst/>
          </a:prstGeom>
          <a:solidFill>
            <a:srgbClr val="FF9900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260" name="Oval 72"/>
          <p:cNvSpPr>
            <a:spLocks noChangeArrowheads="1"/>
          </p:cNvSpPr>
          <p:nvPr/>
        </p:nvSpPr>
        <p:spPr bwMode="auto">
          <a:xfrm>
            <a:off x="4343401" y="4887914"/>
            <a:ext cx="92075" cy="92075"/>
          </a:xfrm>
          <a:prstGeom prst="ellipse">
            <a:avLst/>
          </a:prstGeom>
          <a:solidFill>
            <a:srgbClr val="FF9900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261" name="Oval 73"/>
          <p:cNvSpPr>
            <a:spLocks noChangeArrowheads="1"/>
          </p:cNvSpPr>
          <p:nvPr/>
        </p:nvSpPr>
        <p:spPr bwMode="auto">
          <a:xfrm>
            <a:off x="6823076" y="4151314"/>
            <a:ext cx="92075" cy="92075"/>
          </a:xfrm>
          <a:prstGeom prst="ellipse">
            <a:avLst/>
          </a:prstGeom>
          <a:solidFill>
            <a:srgbClr val="FF9900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262" name="Oval 74"/>
          <p:cNvSpPr>
            <a:spLocks noChangeArrowheads="1"/>
          </p:cNvSpPr>
          <p:nvPr/>
        </p:nvSpPr>
        <p:spPr bwMode="auto">
          <a:xfrm>
            <a:off x="4611688" y="4398964"/>
            <a:ext cx="92075" cy="92075"/>
          </a:xfrm>
          <a:prstGeom prst="ellipse">
            <a:avLst/>
          </a:prstGeom>
          <a:solidFill>
            <a:srgbClr val="FF9900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263" name="Oval 75"/>
          <p:cNvSpPr>
            <a:spLocks noChangeArrowheads="1"/>
          </p:cNvSpPr>
          <p:nvPr/>
        </p:nvSpPr>
        <p:spPr bwMode="auto">
          <a:xfrm>
            <a:off x="4867276" y="3990976"/>
            <a:ext cx="92075" cy="92075"/>
          </a:xfrm>
          <a:prstGeom prst="ellipse">
            <a:avLst/>
          </a:prstGeom>
          <a:solidFill>
            <a:srgbClr val="FF9900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264" name="Oval 76"/>
          <p:cNvSpPr>
            <a:spLocks noChangeArrowheads="1"/>
          </p:cNvSpPr>
          <p:nvPr/>
        </p:nvSpPr>
        <p:spPr bwMode="auto">
          <a:xfrm>
            <a:off x="6454776" y="3735389"/>
            <a:ext cx="92075" cy="92075"/>
          </a:xfrm>
          <a:prstGeom prst="ellipse">
            <a:avLst/>
          </a:prstGeom>
          <a:solidFill>
            <a:srgbClr val="FF9900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265" name="Oval 77"/>
          <p:cNvSpPr>
            <a:spLocks noChangeArrowheads="1"/>
          </p:cNvSpPr>
          <p:nvPr/>
        </p:nvSpPr>
        <p:spPr bwMode="auto">
          <a:xfrm>
            <a:off x="6310313" y="4911726"/>
            <a:ext cx="92075" cy="92075"/>
          </a:xfrm>
          <a:prstGeom prst="ellipse">
            <a:avLst/>
          </a:prstGeom>
          <a:solidFill>
            <a:srgbClr val="FF9900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algn="ctr" eaLnBrk="1" hangingPunct="1"/>
            <a:endParaRPr lang="zh-CN" altLang="en-US">
              <a:ea typeface="宋体" charset="-122"/>
            </a:endParaRPr>
          </a:p>
        </p:txBody>
      </p:sp>
      <p:sp>
        <p:nvSpPr>
          <p:cNvPr id="8266" name="Oval 78"/>
          <p:cNvSpPr>
            <a:spLocks noChangeArrowheads="1"/>
          </p:cNvSpPr>
          <p:nvPr/>
        </p:nvSpPr>
        <p:spPr bwMode="auto">
          <a:xfrm>
            <a:off x="6159501" y="4851401"/>
            <a:ext cx="92075" cy="92075"/>
          </a:xfrm>
          <a:prstGeom prst="ellipse">
            <a:avLst/>
          </a:prstGeom>
          <a:solidFill>
            <a:srgbClr val="FF9900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algn="ctr" eaLnBrk="1" hangingPunct="1"/>
            <a:endParaRPr lang="zh-CN" altLang="en-US">
              <a:ea typeface="宋体" charset="-122"/>
            </a:endParaRPr>
          </a:p>
        </p:txBody>
      </p:sp>
      <p:sp>
        <p:nvSpPr>
          <p:cNvPr id="8267" name="Oval 79"/>
          <p:cNvSpPr>
            <a:spLocks noChangeArrowheads="1"/>
          </p:cNvSpPr>
          <p:nvPr/>
        </p:nvSpPr>
        <p:spPr bwMode="auto">
          <a:xfrm>
            <a:off x="6238876" y="4708526"/>
            <a:ext cx="92075" cy="92075"/>
          </a:xfrm>
          <a:prstGeom prst="ellipse">
            <a:avLst/>
          </a:prstGeom>
          <a:solidFill>
            <a:srgbClr val="FF9900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algn="ctr" eaLnBrk="1" hangingPunct="1"/>
            <a:endParaRPr lang="zh-CN" altLang="en-US">
              <a:ea typeface="宋体" charset="-122"/>
            </a:endParaRPr>
          </a:p>
        </p:txBody>
      </p:sp>
      <p:sp>
        <p:nvSpPr>
          <p:cNvPr id="8268" name="Oval 80"/>
          <p:cNvSpPr>
            <a:spLocks noChangeArrowheads="1"/>
          </p:cNvSpPr>
          <p:nvPr/>
        </p:nvSpPr>
        <p:spPr bwMode="auto">
          <a:xfrm>
            <a:off x="5143501" y="4259264"/>
            <a:ext cx="92075" cy="92075"/>
          </a:xfrm>
          <a:prstGeom prst="ellipse">
            <a:avLst/>
          </a:prstGeom>
          <a:solidFill>
            <a:srgbClr val="FF9900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algn="ctr" eaLnBrk="1" hangingPunct="1"/>
            <a:endParaRPr lang="zh-CN" altLang="en-US">
              <a:ea typeface="宋体" charset="-122"/>
            </a:endParaRPr>
          </a:p>
        </p:txBody>
      </p:sp>
      <p:sp>
        <p:nvSpPr>
          <p:cNvPr id="8269" name="Oval 81"/>
          <p:cNvSpPr>
            <a:spLocks noChangeArrowheads="1"/>
          </p:cNvSpPr>
          <p:nvPr/>
        </p:nvSpPr>
        <p:spPr bwMode="auto">
          <a:xfrm>
            <a:off x="6380163" y="4559301"/>
            <a:ext cx="92075" cy="92075"/>
          </a:xfrm>
          <a:prstGeom prst="ellipse">
            <a:avLst/>
          </a:prstGeom>
          <a:solidFill>
            <a:srgbClr val="FF9900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algn="ctr" eaLnBrk="1" hangingPunct="1"/>
            <a:endParaRPr lang="zh-CN" altLang="en-US">
              <a:ea typeface="宋体" charset="-122"/>
            </a:endParaRPr>
          </a:p>
        </p:txBody>
      </p:sp>
      <p:sp>
        <p:nvSpPr>
          <p:cNvPr id="8270" name="Oval 82"/>
          <p:cNvSpPr>
            <a:spLocks noChangeArrowheads="1"/>
          </p:cNvSpPr>
          <p:nvPr/>
        </p:nvSpPr>
        <p:spPr bwMode="auto">
          <a:xfrm>
            <a:off x="5883276" y="3500439"/>
            <a:ext cx="92075" cy="92075"/>
          </a:xfrm>
          <a:prstGeom prst="ellipse">
            <a:avLst/>
          </a:prstGeom>
          <a:solidFill>
            <a:srgbClr val="FF9900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271" name="Oval 83"/>
          <p:cNvSpPr>
            <a:spLocks noChangeArrowheads="1"/>
          </p:cNvSpPr>
          <p:nvPr/>
        </p:nvSpPr>
        <p:spPr bwMode="auto">
          <a:xfrm>
            <a:off x="7713663" y="2855914"/>
            <a:ext cx="92075" cy="92075"/>
          </a:xfrm>
          <a:prstGeom prst="ellipse">
            <a:avLst/>
          </a:prstGeom>
          <a:solidFill>
            <a:srgbClr val="FF9900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272" name="Oval 84"/>
          <p:cNvSpPr>
            <a:spLocks noChangeArrowheads="1"/>
          </p:cNvSpPr>
          <p:nvPr/>
        </p:nvSpPr>
        <p:spPr bwMode="auto">
          <a:xfrm>
            <a:off x="6362701" y="4102101"/>
            <a:ext cx="92075" cy="92075"/>
          </a:xfrm>
          <a:prstGeom prst="ellipse">
            <a:avLst/>
          </a:prstGeom>
          <a:solidFill>
            <a:srgbClr val="FF9900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273" name="Oval 85"/>
          <p:cNvSpPr>
            <a:spLocks noChangeArrowheads="1"/>
          </p:cNvSpPr>
          <p:nvPr/>
        </p:nvSpPr>
        <p:spPr bwMode="auto">
          <a:xfrm>
            <a:off x="6159501" y="3605214"/>
            <a:ext cx="92075" cy="92075"/>
          </a:xfrm>
          <a:prstGeom prst="ellipse">
            <a:avLst/>
          </a:prstGeom>
          <a:solidFill>
            <a:srgbClr val="FF9900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274" name="Oval 86"/>
          <p:cNvSpPr>
            <a:spLocks noChangeArrowheads="1"/>
          </p:cNvSpPr>
          <p:nvPr/>
        </p:nvSpPr>
        <p:spPr bwMode="auto">
          <a:xfrm>
            <a:off x="6323013" y="3198814"/>
            <a:ext cx="92075" cy="92075"/>
          </a:xfrm>
          <a:prstGeom prst="ellipse">
            <a:avLst/>
          </a:prstGeom>
          <a:solidFill>
            <a:srgbClr val="FF9900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275" name="Oval 87"/>
          <p:cNvSpPr>
            <a:spLocks noChangeArrowheads="1"/>
          </p:cNvSpPr>
          <p:nvPr/>
        </p:nvSpPr>
        <p:spPr bwMode="auto">
          <a:xfrm>
            <a:off x="7000876" y="3952876"/>
            <a:ext cx="92075" cy="92075"/>
          </a:xfrm>
          <a:prstGeom prst="ellipse">
            <a:avLst/>
          </a:prstGeom>
          <a:solidFill>
            <a:srgbClr val="FF9900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276" name="Oval 88"/>
          <p:cNvSpPr>
            <a:spLocks noChangeArrowheads="1"/>
          </p:cNvSpPr>
          <p:nvPr/>
        </p:nvSpPr>
        <p:spPr bwMode="auto">
          <a:xfrm>
            <a:off x="6956426" y="4456114"/>
            <a:ext cx="92075" cy="92075"/>
          </a:xfrm>
          <a:prstGeom prst="ellipse">
            <a:avLst/>
          </a:prstGeom>
          <a:solidFill>
            <a:srgbClr val="FF9900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277" name="Oval 89"/>
          <p:cNvSpPr>
            <a:spLocks noChangeArrowheads="1"/>
          </p:cNvSpPr>
          <p:nvPr/>
        </p:nvSpPr>
        <p:spPr bwMode="auto">
          <a:xfrm>
            <a:off x="7477126" y="3681414"/>
            <a:ext cx="92075" cy="92075"/>
          </a:xfrm>
          <a:prstGeom prst="ellipse">
            <a:avLst/>
          </a:prstGeom>
          <a:solidFill>
            <a:srgbClr val="FF9900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278" name="Oval 90"/>
          <p:cNvSpPr>
            <a:spLocks noChangeArrowheads="1"/>
          </p:cNvSpPr>
          <p:nvPr/>
        </p:nvSpPr>
        <p:spPr bwMode="auto">
          <a:xfrm>
            <a:off x="7248526" y="3981451"/>
            <a:ext cx="92075" cy="92075"/>
          </a:xfrm>
          <a:prstGeom prst="ellipse">
            <a:avLst/>
          </a:prstGeom>
          <a:solidFill>
            <a:srgbClr val="FF9900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279" name="Oval 91"/>
          <p:cNvSpPr>
            <a:spLocks noChangeArrowheads="1"/>
          </p:cNvSpPr>
          <p:nvPr/>
        </p:nvSpPr>
        <p:spPr bwMode="auto">
          <a:xfrm>
            <a:off x="7275513" y="4570414"/>
            <a:ext cx="92075" cy="92075"/>
          </a:xfrm>
          <a:prstGeom prst="ellipse">
            <a:avLst/>
          </a:prstGeom>
          <a:solidFill>
            <a:srgbClr val="FF9900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280" name="Oval 92"/>
          <p:cNvSpPr>
            <a:spLocks noChangeArrowheads="1"/>
          </p:cNvSpPr>
          <p:nvPr/>
        </p:nvSpPr>
        <p:spPr bwMode="auto">
          <a:xfrm>
            <a:off x="8170863" y="2894014"/>
            <a:ext cx="92075" cy="92075"/>
          </a:xfrm>
          <a:prstGeom prst="ellipse">
            <a:avLst/>
          </a:prstGeom>
          <a:solidFill>
            <a:srgbClr val="FF9900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281" name="Oval 93"/>
          <p:cNvSpPr>
            <a:spLocks noChangeArrowheads="1"/>
          </p:cNvSpPr>
          <p:nvPr/>
        </p:nvSpPr>
        <p:spPr bwMode="auto">
          <a:xfrm>
            <a:off x="7642226" y="3278189"/>
            <a:ext cx="92075" cy="92075"/>
          </a:xfrm>
          <a:prstGeom prst="ellipse">
            <a:avLst/>
          </a:prstGeom>
          <a:solidFill>
            <a:srgbClr val="FF9900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282" name="Oval 94"/>
          <p:cNvSpPr>
            <a:spLocks noChangeArrowheads="1"/>
          </p:cNvSpPr>
          <p:nvPr/>
        </p:nvSpPr>
        <p:spPr bwMode="auto">
          <a:xfrm>
            <a:off x="6886576" y="3376614"/>
            <a:ext cx="92075" cy="92075"/>
          </a:xfrm>
          <a:prstGeom prst="ellipse">
            <a:avLst/>
          </a:prstGeom>
          <a:solidFill>
            <a:srgbClr val="FF9900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283" name="Oval 95"/>
          <p:cNvSpPr>
            <a:spLocks noChangeArrowheads="1"/>
          </p:cNvSpPr>
          <p:nvPr/>
        </p:nvSpPr>
        <p:spPr bwMode="auto">
          <a:xfrm>
            <a:off x="8220076" y="3100389"/>
            <a:ext cx="92075" cy="92075"/>
          </a:xfrm>
          <a:prstGeom prst="ellipse">
            <a:avLst/>
          </a:prstGeom>
          <a:solidFill>
            <a:srgbClr val="FF9900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284" name="Oval 96"/>
          <p:cNvSpPr>
            <a:spLocks noChangeArrowheads="1"/>
          </p:cNvSpPr>
          <p:nvPr/>
        </p:nvSpPr>
        <p:spPr bwMode="auto">
          <a:xfrm>
            <a:off x="6640513" y="3533776"/>
            <a:ext cx="92075" cy="92075"/>
          </a:xfrm>
          <a:prstGeom prst="ellipse">
            <a:avLst/>
          </a:prstGeom>
          <a:solidFill>
            <a:srgbClr val="FF9900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285" name="Oval 97"/>
          <p:cNvSpPr>
            <a:spLocks noChangeArrowheads="1"/>
          </p:cNvSpPr>
          <p:nvPr/>
        </p:nvSpPr>
        <p:spPr bwMode="auto">
          <a:xfrm>
            <a:off x="6772276" y="3971926"/>
            <a:ext cx="92075" cy="92075"/>
          </a:xfrm>
          <a:prstGeom prst="ellipse">
            <a:avLst/>
          </a:prstGeom>
          <a:solidFill>
            <a:srgbClr val="FF9900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286" name="Oval 98"/>
          <p:cNvSpPr>
            <a:spLocks noChangeArrowheads="1"/>
          </p:cNvSpPr>
          <p:nvPr/>
        </p:nvSpPr>
        <p:spPr bwMode="auto">
          <a:xfrm>
            <a:off x="6737351" y="4314826"/>
            <a:ext cx="92075" cy="92075"/>
          </a:xfrm>
          <a:prstGeom prst="ellipse">
            <a:avLst/>
          </a:prstGeom>
          <a:solidFill>
            <a:srgbClr val="FF9900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287" name="Oval 99"/>
          <p:cNvSpPr>
            <a:spLocks noChangeArrowheads="1"/>
          </p:cNvSpPr>
          <p:nvPr/>
        </p:nvSpPr>
        <p:spPr bwMode="auto">
          <a:xfrm>
            <a:off x="4573588" y="4959351"/>
            <a:ext cx="92075" cy="92075"/>
          </a:xfrm>
          <a:prstGeom prst="ellipse">
            <a:avLst/>
          </a:prstGeom>
          <a:solidFill>
            <a:srgbClr val="FF9900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288" name="Oval 100"/>
          <p:cNvSpPr>
            <a:spLocks noChangeArrowheads="1"/>
          </p:cNvSpPr>
          <p:nvPr/>
        </p:nvSpPr>
        <p:spPr bwMode="auto">
          <a:xfrm>
            <a:off x="4114801" y="4213226"/>
            <a:ext cx="92075" cy="92075"/>
          </a:xfrm>
          <a:prstGeom prst="ellipse">
            <a:avLst/>
          </a:prstGeom>
          <a:solidFill>
            <a:srgbClr val="FF9900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289" name="Oval 101"/>
          <p:cNvSpPr>
            <a:spLocks noChangeArrowheads="1"/>
          </p:cNvSpPr>
          <p:nvPr/>
        </p:nvSpPr>
        <p:spPr bwMode="auto">
          <a:xfrm>
            <a:off x="5102226" y="4849814"/>
            <a:ext cx="92075" cy="92075"/>
          </a:xfrm>
          <a:prstGeom prst="ellipse">
            <a:avLst/>
          </a:prstGeom>
          <a:solidFill>
            <a:srgbClr val="FF9900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290" name="Oval 102"/>
          <p:cNvSpPr>
            <a:spLocks noChangeArrowheads="1"/>
          </p:cNvSpPr>
          <p:nvPr/>
        </p:nvSpPr>
        <p:spPr bwMode="auto">
          <a:xfrm>
            <a:off x="4437063" y="4660901"/>
            <a:ext cx="92075" cy="92075"/>
          </a:xfrm>
          <a:prstGeom prst="ellipse">
            <a:avLst/>
          </a:prstGeom>
          <a:solidFill>
            <a:srgbClr val="FF9900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291" name="Oval 103"/>
          <p:cNvSpPr>
            <a:spLocks noChangeArrowheads="1"/>
          </p:cNvSpPr>
          <p:nvPr/>
        </p:nvSpPr>
        <p:spPr bwMode="auto">
          <a:xfrm>
            <a:off x="5386388" y="3946526"/>
            <a:ext cx="92075" cy="92075"/>
          </a:xfrm>
          <a:prstGeom prst="ellipse">
            <a:avLst/>
          </a:prstGeom>
          <a:solidFill>
            <a:srgbClr val="FF9900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292" name="Oval 104"/>
          <p:cNvSpPr>
            <a:spLocks noChangeArrowheads="1"/>
          </p:cNvSpPr>
          <p:nvPr/>
        </p:nvSpPr>
        <p:spPr bwMode="auto">
          <a:xfrm>
            <a:off x="5327651" y="4926014"/>
            <a:ext cx="92075" cy="92075"/>
          </a:xfrm>
          <a:prstGeom prst="ellipse">
            <a:avLst/>
          </a:prstGeom>
          <a:solidFill>
            <a:srgbClr val="FF9900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293" name="Oval 105"/>
          <p:cNvSpPr>
            <a:spLocks noChangeArrowheads="1"/>
          </p:cNvSpPr>
          <p:nvPr/>
        </p:nvSpPr>
        <p:spPr bwMode="auto">
          <a:xfrm>
            <a:off x="4700588" y="4789489"/>
            <a:ext cx="92075" cy="92075"/>
          </a:xfrm>
          <a:prstGeom prst="ellipse">
            <a:avLst/>
          </a:prstGeom>
          <a:solidFill>
            <a:srgbClr val="FF9900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294" name="Oval 106"/>
          <p:cNvSpPr>
            <a:spLocks noChangeArrowheads="1"/>
          </p:cNvSpPr>
          <p:nvPr/>
        </p:nvSpPr>
        <p:spPr bwMode="auto">
          <a:xfrm>
            <a:off x="6003926" y="4664076"/>
            <a:ext cx="92075" cy="92075"/>
          </a:xfrm>
          <a:prstGeom prst="ellipse">
            <a:avLst/>
          </a:prstGeom>
          <a:solidFill>
            <a:srgbClr val="FF9900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295" name="Oval 107"/>
          <p:cNvSpPr>
            <a:spLocks noChangeArrowheads="1"/>
          </p:cNvSpPr>
          <p:nvPr/>
        </p:nvSpPr>
        <p:spPr bwMode="auto">
          <a:xfrm>
            <a:off x="6264276" y="4287839"/>
            <a:ext cx="92075" cy="92075"/>
          </a:xfrm>
          <a:prstGeom prst="ellipse">
            <a:avLst/>
          </a:prstGeom>
          <a:solidFill>
            <a:srgbClr val="FF9900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296" name="Oval 108"/>
          <p:cNvSpPr>
            <a:spLocks noChangeArrowheads="1"/>
          </p:cNvSpPr>
          <p:nvPr/>
        </p:nvSpPr>
        <p:spPr bwMode="auto">
          <a:xfrm>
            <a:off x="5734051" y="4119564"/>
            <a:ext cx="92075" cy="92075"/>
          </a:xfrm>
          <a:prstGeom prst="ellipse">
            <a:avLst/>
          </a:prstGeom>
          <a:solidFill>
            <a:srgbClr val="FF9900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297" name="Oval 109"/>
          <p:cNvSpPr>
            <a:spLocks noChangeArrowheads="1"/>
          </p:cNvSpPr>
          <p:nvPr/>
        </p:nvSpPr>
        <p:spPr bwMode="auto">
          <a:xfrm>
            <a:off x="6026151" y="4375151"/>
            <a:ext cx="92075" cy="92075"/>
          </a:xfrm>
          <a:prstGeom prst="ellipse">
            <a:avLst/>
          </a:prstGeom>
          <a:solidFill>
            <a:srgbClr val="FF9900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298" name="Oval 110"/>
          <p:cNvSpPr>
            <a:spLocks noChangeArrowheads="1"/>
          </p:cNvSpPr>
          <p:nvPr/>
        </p:nvSpPr>
        <p:spPr bwMode="auto">
          <a:xfrm>
            <a:off x="6040438" y="4076701"/>
            <a:ext cx="92075" cy="92075"/>
          </a:xfrm>
          <a:prstGeom prst="ellipse">
            <a:avLst/>
          </a:prstGeom>
          <a:solidFill>
            <a:srgbClr val="FF9900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299" name="Oval 111"/>
          <p:cNvSpPr>
            <a:spLocks noChangeArrowheads="1"/>
          </p:cNvSpPr>
          <p:nvPr/>
        </p:nvSpPr>
        <p:spPr bwMode="auto">
          <a:xfrm>
            <a:off x="6208713" y="3962401"/>
            <a:ext cx="92075" cy="92075"/>
          </a:xfrm>
          <a:prstGeom prst="ellipse">
            <a:avLst/>
          </a:prstGeom>
          <a:solidFill>
            <a:srgbClr val="FF9900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300" name="Oval 112"/>
          <p:cNvSpPr>
            <a:spLocks noChangeArrowheads="1"/>
          </p:cNvSpPr>
          <p:nvPr/>
        </p:nvSpPr>
        <p:spPr bwMode="auto">
          <a:xfrm>
            <a:off x="5445126" y="4665664"/>
            <a:ext cx="92075" cy="92075"/>
          </a:xfrm>
          <a:prstGeom prst="ellipse">
            <a:avLst/>
          </a:prstGeom>
          <a:solidFill>
            <a:srgbClr val="FF9900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301" name="Oval 113"/>
          <p:cNvSpPr>
            <a:spLocks noChangeArrowheads="1"/>
          </p:cNvSpPr>
          <p:nvPr/>
        </p:nvSpPr>
        <p:spPr bwMode="auto">
          <a:xfrm>
            <a:off x="6518276" y="3222626"/>
            <a:ext cx="92075" cy="92075"/>
          </a:xfrm>
          <a:prstGeom prst="ellipse">
            <a:avLst/>
          </a:prstGeom>
          <a:solidFill>
            <a:srgbClr val="FF9900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302" name="Oval 114"/>
          <p:cNvSpPr>
            <a:spLocks noChangeArrowheads="1"/>
          </p:cNvSpPr>
          <p:nvPr/>
        </p:nvSpPr>
        <p:spPr bwMode="auto">
          <a:xfrm>
            <a:off x="6405563" y="3575051"/>
            <a:ext cx="92075" cy="92075"/>
          </a:xfrm>
          <a:prstGeom prst="ellipse">
            <a:avLst/>
          </a:prstGeom>
          <a:solidFill>
            <a:srgbClr val="FF9900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303" name="Oval 115"/>
          <p:cNvSpPr>
            <a:spLocks noChangeArrowheads="1"/>
          </p:cNvSpPr>
          <p:nvPr/>
        </p:nvSpPr>
        <p:spPr bwMode="auto">
          <a:xfrm>
            <a:off x="5441951" y="5060951"/>
            <a:ext cx="92075" cy="92075"/>
          </a:xfrm>
          <a:prstGeom prst="ellipse">
            <a:avLst/>
          </a:prstGeom>
          <a:solidFill>
            <a:srgbClr val="FF9900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304" name="Oval 116"/>
          <p:cNvSpPr>
            <a:spLocks noChangeArrowheads="1"/>
          </p:cNvSpPr>
          <p:nvPr/>
        </p:nvSpPr>
        <p:spPr bwMode="auto">
          <a:xfrm>
            <a:off x="6170613" y="4525964"/>
            <a:ext cx="92075" cy="92075"/>
          </a:xfrm>
          <a:prstGeom prst="ellipse">
            <a:avLst/>
          </a:prstGeom>
          <a:solidFill>
            <a:srgbClr val="FF9900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305" name="Oval 117"/>
          <p:cNvSpPr>
            <a:spLocks noChangeArrowheads="1"/>
          </p:cNvSpPr>
          <p:nvPr/>
        </p:nvSpPr>
        <p:spPr bwMode="auto">
          <a:xfrm>
            <a:off x="6572251" y="4876801"/>
            <a:ext cx="92075" cy="92075"/>
          </a:xfrm>
          <a:prstGeom prst="ellipse">
            <a:avLst/>
          </a:prstGeom>
          <a:solidFill>
            <a:srgbClr val="FF9900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306" name="Oval 118"/>
          <p:cNvSpPr>
            <a:spLocks noChangeArrowheads="1"/>
          </p:cNvSpPr>
          <p:nvPr/>
        </p:nvSpPr>
        <p:spPr bwMode="auto">
          <a:xfrm>
            <a:off x="5605463" y="3590926"/>
            <a:ext cx="92075" cy="92075"/>
          </a:xfrm>
          <a:prstGeom prst="ellipse">
            <a:avLst/>
          </a:prstGeom>
          <a:solidFill>
            <a:srgbClr val="FF9900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307" name="Oval 119"/>
          <p:cNvSpPr>
            <a:spLocks noChangeArrowheads="1"/>
          </p:cNvSpPr>
          <p:nvPr/>
        </p:nvSpPr>
        <p:spPr bwMode="auto">
          <a:xfrm>
            <a:off x="7213601" y="4297364"/>
            <a:ext cx="92075" cy="92075"/>
          </a:xfrm>
          <a:prstGeom prst="ellipse">
            <a:avLst/>
          </a:prstGeom>
          <a:solidFill>
            <a:srgbClr val="FF9900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308" name="Oval 120"/>
          <p:cNvSpPr>
            <a:spLocks noChangeArrowheads="1"/>
          </p:cNvSpPr>
          <p:nvPr/>
        </p:nvSpPr>
        <p:spPr bwMode="auto">
          <a:xfrm>
            <a:off x="5164138" y="4343401"/>
            <a:ext cx="92075" cy="92075"/>
          </a:xfrm>
          <a:prstGeom prst="ellipse">
            <a:avLst/>
          </a:prstGeom>
          <a:solidFill>
            <a:srgbClr val="FF9900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309" name="Oval 121"/>
          <p:cNvSpPr>
            <a:spLocks noChangeArrowheads="1"/>
          </p:cNvSpPr>
          <p:nvPr/>
        </p:nvSpPr>
        <p:spPr bwMode="auto">
          <a:xfrm>
            <a:off x="7591426" y="4368801"/>
            <a:ext cx="92075" cy="92075"/>
          </a:xfrm>
          <a:prstGeom prst="ellipse">
            <a:avLst/>
          </a:prstGeom>
          <a:solidFill>
            <a:srgbClr val="FF9900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310" name="Oval 122"/>
          <p:cNvSpPr>
            <a:spLocks noChangeArrowheads="1"/>
          </p:cNvSpPr>
          <p:nvPr/>
        </p:nvSpPr>
        <p:spPr bwMode="auto">
          <a:xfrm>
            <a:off x="7216776" y="3125789"/>
            <a:ext cx="92075" cy="92075"/>
          </a:xfrm>
          <a:prstGeom prst="ellipse">
            <a:avLst/>
          </a:prstGeom>
          <a:solidFill>
            <a:srgbClr val="FF9900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311" name="Oval 123"/>
          <p:cNvSpPr>
            <a:spLocks noChangeArrowheads="1"/>
          </p:cNvSpPr>
          <p:nvPr/>
        </p:nvSpPr>
        <p:spPr bwMode="auto">
          <a:xfrm>
            <a:off x="6943726" y="2940051"/>
            <a:ext cx="92075" cy="92075"/>
          </a:xfrm>
          <a:prstGeom prst="ellipse">
            <a:avLst/>
          </a:prstGeom>
          <a:solidFill>
            <a:srgbClr val="FF9900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312" name="Oval 124"/>
          <p:cNvSpPr>
            <a:spLocks noChangeArrowheads="1"/>
          </p:cNvSpPr>
          <p:nvPr/>
        </p:nvSpPr>
        <p:spPr bwMode="auto">
          <a:xfrm>
            <a:off x="7038976" y="2552701"/>
            <a:ext cx="92075" cy="92075"/>
          </a:xfrm>
          <a:prstGeom prst="ellipse">
            <a:avLst/>
          </a:prstGeom>
          <a:solidFill>
            <a:srgbClr val="FF9900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313" name="Oval 125"/>
          <p:cNvSpPr>
            <a:spLocks noChangeArrowheads="1"/>
          </p:cNvSpPr>
          <p:nvPr/>
        </p:nvSpPr>
        <p:spPr bwMode="auto">
          <a:xfrm>
            <a:off x="7237413" y="2713039"/>
            <a:ext cx="92075" cy="92075"/>
          </a:xfrm>
          <a:prstGeom prst="ellipse">
            <a:avLst/>
          </a:prstGeom>
          <a:solidFill>
            <a:srgbClr val="FF9900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314" name="Oval 126"/>
          <p:cNvSpPr>
            <a:spLocks noChangeArrowheads="1"/>
          </p:cNvSpPr>
          <p:nvPr/>
        </p:nvSpPr>
        <p:spPr bwMode="auto">
          <a:xfrm>
            <a:off x="5580063" y="4892676"/>
            <a:ext cx="92075" cy="92075"/>
          </a:xfrm>
          <a:prstGeom prst="ellipse">
            <a:avLst/>
          </a:prstGeom>
          <a:solidFill>
            <a:srgbClr val="FF9900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315" name="Oval 127"/>
          <p:cNvSpPr>
            <a:spLocks noChangeArrowheads="1"/>
          </p:cNvSpPr>
          <p:nvPr/>
        </p:nvSpPr>
        <p:spPr bwMode="auto">
          <a:xfrm>
            <a:off x="6916738" y="4733926"/>
            <a:ext cx="92075" cy="92075"/>
          </a:xfrm>
          <a:prstGeom prst="ellipse">
            <a:avLst/>
          </a:prstGeom>
          <a:solidFill>
            <a:srgbClr val="FF9900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316" name="Oval 128"/>
          <p:cNvSpPr>
            <a:spLocks noChangeArrowheads="1"/>
          </p:cNvSpPr>
          <p:nvPr/>
        </p:nvSpPr>
        <p:spPr bwMode="auto">
          <a:xfrm>
            <a:off x="6588126" y="4456114"/>
            <a:ext cx="92075" cy="92075"/>
          </a:xfrm>
          <a:prstGeom prst="ellipse">
            <a:avLst/>
          </a:prstGeom>
          <a:solidFill>
            <a:srgbClr val="FF9900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317" name="Oval 129"/>
          <p:cNvSpPr>
            <a:spLocks noChangeArrowheads="1"/>
          </p:cNvSpPr>
          <p:nvPr/>
        </p:nvSpPr>
        <p:spPr bwMode="auto">
          <a:xfrm>
            <a:off x="7056438" y="3525839"/>
            <a:ext cx="92075" cy="92075"/>
          </a:xfrm>
          <a:prstGeom prst="ellipse">
            <a:avLst/>
          </a:prstGeom>
          <a:solidFill>
            <a:srgbClr val="FF9900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318" name="Oval 130"/>
          <p:cNvSpPr>
            <a:spLocks noChangeArrowheads="1"/>
          </p:cNvSpPr>
          <p:nvPr/>
        </p:nvSpPr>
        <p:spPr bwMode="auto">
          <a:xfrm>
            <a:off x="6699251" y="3452814"/>
            <a:ext cx="92075" cy="92075"/>
          </a:xfrm>
          <a:prstGeom prst="ellipse">
            <a:avLst/>
          </a:prstGeom>
          <a:solidFill>
            <a:srgbClr val="FF9900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319" name="Oval 131"/>
          <p:cNvSpPr>
            <a:spLocks noChangeArrowheads="1"/>
          </p:cNvSpPr>
          <p:nvPr/>
        </p:nvSpPr>
        <p:spPr bwMode="auto">
          <a:xfrm>
            <a:off x="5121276" y="3333751"/>
            <a:ext cx="92075" cy="92075"/>
          </a:xfrm>
          <a:prstGeom prst="ellipse">
            <a:avLst/>
          </a:prstGeom>
          <a:solidFill>
            <a:srgbClr val="FF9900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320" name="Oval 132"/>
          <p:cNvSpPr>
            <a:spLocks noChangeArrowheads="1"/>
          </p:cNvSpPr>
          <p:nvPr/>
        </p:nvSpPr>
        <p:spPr bwMode="auto">
          <a:xfrm>
            <a:off x="5124451" y="4491039"/>
            <a:ext cx="92075" cy="92075"/>
          </a:xfrm>
          <a:prstGeom prst="ellipse">
            <a:avLst/>
          </a:prstGeom>
          <a:solidFill>
            <a:srgbClr val="FF9900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321" name="Oval 133"/>
          <p:cNvSpPr>
            <a:spLocks noChangeArrowheads="1"/>
          </p:cNvSpPr>
          <p:nvPr/>
        </p:nvSpPr>
        <p:spPr bwMode="auto">
          <a:xfrm>
            <a:off x="8350251" y="3036889"/>
            <a:ext cx="92075" cy="92075"/>
          </a:xfrm>
          <a:prstGeom prst="ellipse">
            <a:avLst/>
          </a:prstGeom>
          <a:solidFill>
            <a:srgbClr val="FF9900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322" name="Oval 134"/>
          <p:cNvSpPr>
            <a:spLocks noChangeArrowheads="1"/>
          </p:cNvSpPr>
          <p:nvPr/>
        </p:nvSpPr>
        <p:spPr bwMode="auto">
          <a:xfrm>
            <a:off x="6818313" y="2771776"/>
            <a:ext cx="92075" cy="92075"/>
          </a:xfrm>
          <a:prstGeom prst="ellipse">
            <a:avLst/>
          </a:prstGeom>
          <a:solidFill>
            <a:srgbClr val="FF9900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323" name="Oval 135"/>
          <p:cNvSpPr>
            <a:spLocks noChangeArrowheads="1"/>
          </p:cNvSpPr>
          <p:nvPr/>
        </p:nvSpPr>
        <p:spPr bwMode="auto">
          <a:xfrm>
            <a:off x="4811713" y="4354514"/>
            <a:ext cx="92075" cy="92075"/>
          </a:xfrm>
          <a:prstGeom prst="ellipse">
            <a:avLst/>
          </a:prstGeom>
          <a:solidFill>
            <a:srgbClr val="FF9900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324" name="Oval 136"/>
          <p:cNvSpPr>
            <a:spLocks noChangeArrowheads="1"/>
          </p:cNvSpPr>
          <p:nvPr/>
        </p:nvSpPr>
        <p:spPr bwMode="auto">
          <a:xfrm>
            <a:off x="4575176" y="3508376"/>
            <a:ext cx="92075" cy="92075"/>
          </a:xfrm>
          <a:prstGeom prst="ellipse">
            <a:avLst/>
          </a:prstGeom>
          <a:solidFill>
            <a:srgbClr val="FF9900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325" name="Oval 137"/>
          <p:cNvSpPr>
            <a:spLocks noChangeArrowheads="1"/>
          </p:cNvSpPr>
          <p:nvPr/>
        </p:nvSpPr>
        <p:spPr bwMode="auto">
          <a:xfrm>
            <a:off x="4313238" y="3708401"/>
            <a:ext cx="92075" cy="92075"/>
          </a:xfrm>
          <a:prstGeom prst="ellipse">
            <a:avLst/>
          </a:prstGeom>
          <a:solidFill>
            <a:srgbClr val="FF9900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326" name="Oval 138"/>
          <p:cNvSpPr>
            <a:spLocks noChangeArrowheads="1"/>
          </p:cNvSpPr>
          <p:nvPr/>
        </p:nvSpPr>
        <p:spPr bwMode="auto">
          <a:xfrm>
            <a:off x="8102601" y="3614739"/>
            <a:ext cx="92075" cy="92075"/>
          </a:xfrm>
          <a:prstGeom prst="ellipse">
            <a:avLst/>
          </a:prstGeom>
          <a:solidFill>
            <a:srgbClr val="FF9900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327" name="Oval 139"/>
          <p:cNvSpPr>
            <a:spLocks noChangeArrowheads="1"/>
          </p:cNvSpPr>
          <p:nvPr/>
        </p:nvSpPr>
        <p:spPr bwMode="auto">
          <a:xfrm>
            <a:off x="7837488" y="3294064"/>
            <a:ext cx="92075" cy="92075"/>
          </a:xfrm>
          <a:prstGeom prst="ellipse">
            <a:avLst/>
          </a:prstGeom>
          <a:solidFill>
            <a:srgbClr val="FF9900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328" name="Oval 140"/>
          <p:cNvSpPr>
            <a:spLocks noChangeArrowheads="1"/>
          </p:cNvSpPr>
          <p:nvPr/>
        </p:nvSpPr>
        <p:spPr bwMode="auto">
          <a:xfrm>
            <a:off x="4003676" y="4711701"/>
            <a:ext cx="92075" cy="92075"/>
          </a:xfrm>
          <a:prstGeom prst="ellipse">
            <a:avLst/>
          </a:prstGeom>
          <a:solidFill>
            <a:srgbClr val="FF9900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329" name="Oval 141"/>
          <p:cNvSpPr>
            <a:spLocks noChangeArrowheads="1"/>
          </p:cNvSpPr>
          <p:nvPr/>
        </p:nvSpPr>
        <p:spPr bwMode="auto">
          <a:xfrm>
            <a:off x="5491163" y="3732214"/>
            <a:ext cx="92075" cy="92075"/>
          </a:xfrm>
          <a:prstGeom prst="ellipse">
            <a:avLst/>
          </a:prstGeom>
          <a:solidFill>
            <a:srgbClr val="FF9900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330" name="Oval 142"/>
          <p:cNvSpPr>
            <a:spLocks noChangeArrowheads="1"/>
          </p:cNvSpPr>
          <p:nvPr/>
        </p:nvSpPr>
        <p:spPr bwMode="auto">
          <a:xfrm>
            <a:off x="4276726" y="3984626"/>
            <a:ext cx="92075" cy="92075"/>
          </a:xfrm>
          <a:prstGeom prst="ellipse">
            <a:avLst/>
          </a:prstGeom>
          <a:solidFill>
            <a:srgbClr val="FF9900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331" name="Oval 143"/>
          <p:cNvSpPr>
            <a:spLocks noChangeArrowheads="1"/>
          </p:cNvSpPr>
          <p:nvPr/>
        </p:nvSpPr>
        <p:spPr bwMode="auto">
          <a:xfrm>
            <a:off x="5822951" y="3986214"/>
            <a:ext cx="92075" cy="92075"/>
          </a:xfrm>
          <a:prstGeom prst="ellipse">
            <a:avLst/>
          </a:prstGeom>
          <a:solidFill>
            <a:srgbClr val="FF9900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332" name="Oval 144"/>
          <p:cNvSpPr>
            <a:spLocks noChangeAspect="1" noChangeArrowheads="1"/>
          </p:cNvSpPr>
          <p:nvPr/>
        </p:nvSpPr>
        <p:spPr bwMode="auto">
          <a:xfrm>
            <a:off x="5294313" y="4162426"/>
            <a:ext cx="92075" cy="92075"/>
          </a:xfrm>
          <a:prstGeom prst="ellipse">
            <a:avLst/>
          </a:prstGeom>
          <a:solidFill>
            <a:srgbClr val="FF9900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333" name="Oval 145"/>
          <p:cNvSpPr>
            <a:spLocks noChangeArrowheads="1"/>
          </p:cNvSpPr>
          <p:nvPr/>
        </p:nvSpPr>
        <p:spPr bwMode="auto">
          <a:xfrm>
            <a:off x="5257801" y="3894139"/>
            <a:ext cx="92075" cy="92075"/>
          </a:xfrm>
          <a:prstGeom prst="ellipse">
            <a:avLst/>
          </a:prstGeom>
          <a:solidFill>
            <a:srgbClr val="FF9900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334" name="Oval 146"/>
          <p:cNvSpPr>
            <a:spLocks noChangeArrowheads="1"/>
          </p:cNvSpPr>
          <p:nvPr/>
        </p:nvSpPr>
        <p:spPr bwMode="auto">
          <a:xfrm>
            <a:off x="5838826" y="3144839"/>
            <a:ext cx="92075" cy="92075"/>
          </a:xfrm>
          <a:prstGeom prst="ellipse">
            <a:avLst/>
          </a:prstGeom>
          <a:solidFill>
            <a:srgbClr val="FF9900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335" name="Oval 147"/>
          <p:cNvSpPr>
            <a:spLocks noChangeArrowheads="1"/>
          </p:cNvSpPr>
          <p:nvPr/>
        </p:nvSpPr>
        <p:spPr bwMode="auto">
          <a:xfrm>
            <a:off x="4211638" y="4427539"/>
            <a:ext cx="92075" cy="92075"/>
          </a:xfrm>
          <a:prstGeom prst="ellipse">
            <a:avLst/>
          </a:prstGeom>
          <a:solidFill>
            <a:srgbClr val="FF9900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336" name="Oval 148"/>
          <p:cNvSpPr>
            <a:spLocks noChangeArrowheads="1"/>
          </p:cNvSpPr>
          <p:nvPr/>
        </p:nvSpPr>
        <p:spPr bwMode="auto">
          <a:xfrm>
            <a:off x="4044951" y="4473576"/>
            <a:ext cx="92075" cy="92075"/>
          </a:xfrm>
          <a:prstGeom prst="ellipse">
            <a:avLst/>
          </a:prstGeom>
          <a:solidFill>
            <a:srgbClr val="FF9900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337" name="Oval 149"/>
          <p:cNvSpPr>
            <a:spLocks noChangeArrowheads="1"/>
          </p:cNvSpPr>
          <p:nvPr/>
        </p:nvSpPr>
        <p:spPr bwMode="auto">
          <a:xfrm>
            <a:off x="6365876" y="2686051"/>
            <a:ext cx="92075" cy="92075"/>
          </a:xfrm>
          <a:prstGeom prst="ellipse">
            <a:avLst/>
          </a:prstGeom>
          <a:solidFill>
            <a:srgbClr val="FF9900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338" name="Oval 150"/>
          <p:cNvSpPr>
            <a:spLocks noChangeArrowheads="1"/>
          </p:cNvSpPr>
          <p:nvPr/>
        </p:nvSpPr>
        <p:spPr bwMode="auto">
          <a:xfrm>
            <a:off x="4814888" y="4911726"/>
            <a:ext cx="92075" cy="92075"/>
          </a:xfrm>
          <a:prstGeom prst="ellipse">
            <a:avLst/>
          </a:prstGeom>
          <a:solidFill>
            <a:srgbClr val="FF9900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339" name="Oval 151"/>
          <p:cNvSpPr>
            <a:spLocks noChangeArrowheads="1"/>
          </p:cNvSpPr>
          <p:nvPr/>
        </p:nvSpPr>
        <p:spPr bwMode="auto">
          <a:xfrm>
            <a:off x="4484688" y="3806826"/>
            <a:ext cx="92075" cy="92075"/>
          </a:xfrm>
          <a:prstGeom prst="ellipse">
            <a:avLst/>
          </a:prstGeom>
          <a:solidFill>
            <a:srgbClr val="FF9900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340" name="Oval 152"/>
          <p:cNvSpPr>
            <a:spLocks noChangeArrowheads="1"/>
          </p:cNvSpPr>
          <p:nvPr/>
        </p:nvSpPr>
        <p:spPr bwMode="auto">
          <a:xfrm>
            <a:off x="6170613" y="2992439"/>
            <a:ext cx="92075" cy="92075"/>
          </a:xfrm>
          <a:prstGeom prst="ellipse">
            <a:avLst/>
          </a:prstGeom>
          <a:solidFill>
            <a:srgbClr val="FF9900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341" name="Oval 153"/>
          <p:cNvSpPr>
            <a:spLocks noChangeAspect="1" noChangeArrowheads="1"/>
          </p:cNvSpPr>
          <p:nvPr/>
        </p:nvSpPr>
        <p:spPr bwMode="auto">
          <a:xfrm>
            <a:off x="6362701" y="2957514"/>
            <a:ext cx="92075" cy="92075"/>
          </a:xfrm>
          <a:prstGeom prst="ellipse">
            <a:avLst/>
          </a:prstGeom>
          <a:solidFill>
            <a:srgbClr val="FF9900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342" name="Oval 154"/>
          <p:cNvSpPr>
            <a:spLocks noChangeArrowheads="1"/>
          </p:cNvSpPr>
          <p:nvPr/>
        </p:nvSpPr>
        <p:spPr bwMode="auto">
          <a:xfrm>
            <a:off x="5035551" y="3978276"/>
            <a:ext cx="92075" cy="92075"/>
          </a:xfrm>
          <a:prstGeom prst="ellipse">
            <a:avLst/>
          </a:prstGeom>
          <a:solidFill>
            <a:srgbClr val="FF9900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343" name="Oval 155"/>
          <p:cNvSpPr>
            <a:spLocks noChangeArrowheads="1"/>
          </p:cNvSpPr>
          <p:nvPr/>
        </p:nvSpPr>
        <p:spPr bwMode="auto">
          <a:xfrm>
            <a:off x="4784726" y="3835401"/>
            <a:ext cx="92075" cy="92075"/>
          </a:xfrm>
          <a:prstGeom prst="ellipse">
            <a:avLst/>
          </a:prstGeom>
          <a:solidFill>
            <a:srgbClr val="FF9900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344" name="Oval 156"/>
          <p:cNvSpPr>
            <a:spLocks noChangeAspect="1" noChangeArrowheads="1"/>
          </p:cNvSpPr>
          <p:nvPr/>
        </p:nvSpPr>
        <p:spPr bwMode="auto">
          <a:xfrm>
            <a:off x="7672388" y="3663951"/>
            <a:ext cx="92075" cy="92075"/>
          </a:xfrm>
          <a:prstGeom prst="ellipse">
            <a:avLst/>
          </a:prstGeom>
          <a:solidFill>
            <a:srgbClr val="FF9900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345" name="Oval 157"/>
          <p:cNvSpPr>
            <a:spLocks noChangeArrowheads="1"/>
          </p:cNvSpPr>
          <p:nvPr/>
        </p:nvSpPr>
        <p:spPr bwMode="auto">
          <a:xfrm>
            <a:off x="4745038" y="3584576"/>
            <a:ext cx="92075" cy="92075"/>
          </a:xfrm>
          <a:prstGeom prst="ellipse">
            <a:avLst/>
          </a:prstGeom>
          <a:solidFill>
            <a:srgbClr val="FF9900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346" name="Oval 158"/>
          <p:cNvSpPr>
            <a:spLocks noChangeArrowheads="1"/>
          </p:cNvSpPr>
          <p:nvPr/>
        </p:nvSpPr>
        <p:spPr bwMode="auto">
          <a:xfrm>
            <a:off x="4284663" y="4227514"/>
            <a:ext cx="92075" cy="92075"/>
          </a:xfrm>
          <a:prstGeom prst="ellipse">
            <a:avLst/>
          </a:prstGeom>
          <a:solidFill>
            <a:srgbClr val="FF9900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347" name="Oval 159"/>
          <p:cNvSpPr>
            <a:spLocks noChangeArrowheads="1"/>
          </p:cNvSpPr>
          <p:nvPr/>
        </p:nvSpPr>
        <p:spPr bwMode="auto">
          <a:xfrm>
            <a:off x="4718051" y="4144964"/>
            <a:ext cx="92075" cy="92075"/>
          </a:xfrm>
          <a:prstGeom prst="ellipse">
            <a:avLst/>
          </a:prstGeom>
          <a:solidFill>
            <a:srgbClr val="FF9900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348" name="Oval 160"/>
          <p:cNvSpPr>
            <a:spLocks noChangeArrowheads="1"/>
          </p:cNvSpPr>
          <p:nvPr/>
        </p:nvSpPr>
        <p:spPr bwMode="auto">
          <a:xfrm>
            <a:off x="7426326" y="3222626"/>
            <a:ext cx="92075" cy="92075"/>
          </a:xfrm>
          <a:prstGeom prst="ellipse">
            <a:avLst/>
          </a:prstGeom>
          <a:solidFill>
            <a:srgbClr val="FF9900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algn="ctr" eaLnBrk="1" hangingPunct="1"/>
            <a:endParaRPr lang="zh-CN" altLang="en-US">
              <a:ea typeface="宋体" charset="-122"/>
            </a:endParaRPr>
          </a:p>
        </p:txBody>
      </p:sp>
      <p:sp>
        <p:nvSpPr>
          <p:cNvPr id="8349" name="Oval 161"/>
          <p:cNvSpPr>
            <a:spLocks noChangeArrowheads="1"/>
          </p:cNvSpPr>
          <p:nvPr/>
        </p:nvSpPr>
        <p:spPr bwMode="auto">
          <a:xfrm>
            <a:off x="7659688" y="3121026"/>
            <a:ext cx="92075" cy="92075"/>
          </a:xfrm>
          <a:prstGeom prst="ellipse">
            <a:avLst/>
          </a:prstGeom>
          <a:solidFill>
            <a:srgbClr val="FF9900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350" name="Oval 162"/>
          <p:cNvSpPr>
            <a:spLocks noChangeArrowheads="1"/>
          </p:cNvSpPr>
          <p:nvPr/>
        </p:nvSpPr>
        <p:spPr bwMode="auto">
          <a:xfrm>
            <a:off x="7008813" y="2652714"/>
            <a:ext cx="92075" cy="92075"/>
          </a:xfrm>
          <a:prstGeom prst="ellipse">
            <a:avLst/>
          </a:prstGeom>
          <a:solidFill>
            <a:srgbClr val="FF9900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351" name="Oval 163"/>
          <p:cNvSpPr>
            <a:spLocks noChangeArrowheads="1"/>
          </p:cNvSpPr>
          <p:nvPr/>
        </p:nvSpPr>
        <p:spPr bwMode="auto">
          <a:xfrm>
            <a:off x="7754938" y="3517901"/>
            <a:ext cx="92075" cy="92075"/>
          </a:xfrm>
          <a:prstGeom prst="ellipse">
            <a:avLst/>
          </a:prstGeom>
          <a:solidFill>
            <a:srgbClr val="FF9900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352" name="Oval 164"/>
          <p:cNvSpPr>
            <a:spLocks noChangeArrowheads="1"/>
          </p:cNvSpPr>
          <p:nvPr/>
        </p:nvSpPr>
        <p:spPr bwMode="auto">
          <a:xfrm>
            <a:off x="7380288" y="4149726"/>
            <a:ext cx="92075" cy="92075"/>
          </a:xfrm>
          <a:prstGeom prst="ellipse">
            <a:avLst/>
          </a:prstGeom>
          <a:solidFill>
            <a:srgbClr val="FF9900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353" name="Oval 165"/>
          <p:cNvSpPr>
            <a:spLocks noChangeArrowheads="1"/>
          </p:cNvSpPr>
          <p:nvPr/>
        </p:nvSpPr>
        <p:spPr bwMode="auto">
          <a:xfrm>
            <a:off x="7872413" y="4140201"/>
            <a:ext cx="92075" cy="92075"/>
          </a:xfrm>
          <a:prstGeom prst="ellipse">
            <a:avLst/>
          </a:prstGeom>
          <a:solidFill>
            <a:srgbClr val="FF9900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354" name="Oval 166"/>
          <p:cNvSpPr>
            <a:spLocks noChangeArrowheads="1"/>
          </p:cNvSpPr>
          <p:nvPr/>
        </p:nvSpPr>
        <p:spPr bwMode="auto">
          <a:xfrm>
            <a:off x="7415213" y="4438651"/>
            <a:ext cx="92075" cy="92075"/>
          </a:xfrm>
          <a:prstGeom prst="ellipse">
            <a:avLst/>
          </a:prstGeom>
          <a:solidFill>
            <a:srgbClr val="FF9900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355" name="Oval 167"/>
          <p:cNvSpPr>
            <a:spLocks noChangeArrowheads="1"/>
          </p:cNvSpPr>
          <p:nvPr/>
        </p:nvSpPr>
        <p:spPr bwMode="auto">
          <a:xfrm>
            <a:off x="5194301" y="4076701"/>
            <a:ext cx="92075" cy="92075"/>
          </a:xfrm>
          <a:prstGeom prst="ellipse">
            <a:avLst/>
          </a:prstGeom>
          <a:solidFill>
            <a:srgbClr val="FF9900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356" name="Oval 168"/>
          <p:cNvSpPr>
            <a:spLocks noChangeArrowheads="1"/>
          </p:cNvSpPr>
          <p:nvPr/>
        </p:nvSpPr>
        <p:spPr bwMode="auto">
          <a:xfrm>
            <a:off x="5505451" y="3154364"/>
            <a:ext cx="92075" cy="92075"/>
          </a:xfrm>
          <a:prstGeom prst="ellipse">
            <a:avLst/>
          </a:prstGeom>
          <a:solidFill>
            <a:srgbClr val="FF9900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357" name="Oval 169"/>
          <p:cNvSpPr>
            <a:spLocks noChangeArrowheads="1"/>
          </p:cNvSpPr>
          <p:nvPr/>
        </p:nvSpPr>
        <p:spPr bwMode="auto">
          <a:xfrm>
            <a:off x="4533901" y="4268789"/>
            <a:ext cx="92075" cy="92075"/>
          </a:xfrm>
          <a:prstGeom prst="ellipse">
            <a:avLst/>
          </a:prstGeom>
          <a:solidFill>
            <a:srgbClr val="FF9900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358" name="Oval 170"/>
          <p:cNvSpPr>
            <a:spLocks noChangeAspect="1" noChangeArrowheads="1"/>
          </p:cNvSpPr>
          <p:nvPr/>
        </p:nvSpPr>
        <p:spPr bwMode="auto">
          <a:xfrm>
            <a:off x="4960937" y="4164014"/>
            <a:ext cx="84138" cy="92075"/>
          </a:xfrm>
          <a:prstGeom prst="ellipse">
            <a:avLst/>
          </a:prstGeom>
          <a:solidFill>
            <a:srgbClr val="FF9900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359" name="Oval 171"/>
          <p:cNvSpPr>
            <a:spLocks noChangeArrowheads="1"/>
          </p:cNvSpPr>
          <p:nvPr/>
        </p:nvSpPr>
        <p:spPr bwMode="auto">
          <a:xfrm>
            <a:off x="6159501" y="2751139"/>
            <a:ext cx="92075" cy="92075"/>
          </a:xfrm>
          <a:prstGeom prst="ellipse">
            <a:avLst/>
          </a:prstGeom>
          <a:solidFill>
            <a:srgbClr val="FF9900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360" name="Oval 172"/>
          <p:cNvSpPr>
            <a:spLocks noChangeArrowheads="1"/>
          </p:cNvSpPr>
          <p:nvPr/>
        </p:nvSpPr>
        <p:spPr bwMode="auto">
          <a:xfrm>
            <a:off x="6731001" y="2682876"/>
            <a:ext cx="92075" cy="92075"/>
          </a:xfrm>
          <a:prstGeom prst="ellipse">
            <a:avLst/>
          </a:prstGeom>
          <a:solidFill>
            <a:srgbClr val="FF9900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361" name="Oval 173"/>
          <p:cNvSpPr>
            <a:spLocks noChangeArrowheads="1"/>
          </p:cNvSpPr>
          <p:nvPr/>
        </p:nvSpPr>
        <p:spPr bwMode="auto">
          <a:xfrm>
            <a:off x="7742238" y="2705101"/>
            <a:ext cx="92075" cy="92075"/>
          </a:xfrm>
          <a:prstGeom prst="ellipse">
            <a:avLst/>
          </a:prstGeom>
          <a:solidFill>
            <a:srgbClr val="FF9900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362" name="Oval 174"/>
          <p:cNvSpPr>
            <a:spLocks noChangeArrowheads="1"/>
          </p:cNvSpPr>
          <p:nvPr/>
        </p:nvSpPr>
        <p:spPr bwMode="auto">
          <a:xfrm>
            <a:off x="7791451" y="3030539"/>
            <a:ext cx="92075" cy="92075"/>
          </a:xfrm>
          <a:prstGeom prst="ellipse">
            <a:avLst/>
          </a:prstGeom>
          <a:solidFill>
            <a:srgbClr val="FF9900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363" name="Oval 175"/>
          <p:cNvSpPr>
            <a:spLocks noChangeArrowheads="1"/>
          </p:cNvSpPr>
          <p:nvPr/>
        </p:nvSpPr>
        <p:spPr bwMode="auto">
          <a:xfrm>
            <a:off x="7032626" y="3300414"/>
            <a:ext cx="92075" cy="92075"/>
          </a:xfrm>
          <a:prstGeom prst="ellipse">
            <a:avLst/>
          </a:prstGeom>
          <a:solidFill>
            <a:srgbClr val="FF9900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364" name="Oval 176"/>
          <p:cNvSpPr>
            <a:spLocks noChangeArrowheads="1"/>
          </p:cNvSpPr>
          <p:nvPr/>
        </p:nvSpPr>
        <p:spPr bwMode="auto">
          <a:xfrm>
            <a:off x="7253288" y="3592514"/>
            <a:ext cx="92075" cy="92075"/>
          </a:xfrm>
          <a:prstGeom prst="ellipse">
            <a:avLst/>
          </a:prstGeom>
          <a:solidFill>
            <a:srgbClr val="FF9900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365" name="Oval 177"/>
          <p:cNvSpPr>
            <a:spLocks noChangeArrowheads="1"/>
          </p:cNvSpPr>
          <p:nvPr/>
        </p:nvSpPr>
        <p:spPr bwMode="auto">
          <a:xfrm>
            <a:off x="4264026" y="4672014"/>
            <a:ext cx="92075" cy="92075"/>
          </a:xfrm>
          <a:prstGeom prst="ellipse">
            <a:avLst/>
          </a:prstGeom>
          <a:solidFill>
            <a:srgbClr val="FF9900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366" name="Oval 178"/>
          <p:cNvSpPr>
            <a:spLocks noChangeArrowheads="1"/>
          </p:cNvSpPr>
          <p:nvPr/>
        </p:nvSpPr>
        <p:spPr bwMode="auto">
          <a:xfrm>
            <a:off x="4597401" y="4597401"/>
            <a:ext cx="92075" cy="92075"/>
          </a:xfrm>
          <a:prstGeom prst="ellipse">
            <a:avLst/>
          </a:prstGeom>
          <a:solidFill>
            <a:srgbClr val="FF9900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367" name="Oval 179"/>
          <p:cNvSpPr>
            <a:spLocks noChangeArrowheads="1"/>
          </p:cNvSpPr>
          <p:nvPr/>
        </p:nvSpPr>
        <p:spPr bwMode="auto">
          <a:xfrm>
            <a:off x="4760913" y="4651376"/>
            <a:ext cx="92075" cy="92075"/>
          </a:xfrm>
          <a:prstGeom prst="ellipse">
            <a:avLst/>
          </a:prstGeom>
          <a:solidFill>
            <a:srgbClr val="FF9900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368" name="Oval 180"/>
          <p:cNvSpPr>
            <a:spLocks noChangeArrowheads="1"/>
          </p:cNvSpPr>
          <p:nvPr/>
        </p:nvSpPr>
        <p:spPr bwMode="auto">
          <a:xfrm>
            <a:off x="7283451" y="3675064"/>
            <a:ext cx="92075" cy="92075"/>
          </a:xfrm>
          <a:prstGeom prst="ellipse">
            <a:avLst/>
          </a:prstGeom>
          <a:solidFill>
            <a:srgbClr val="FF9900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369" name="Oval 181"/>
          <p:cNvSpPr>
            <a:spLocks noChangeArrowheads="1"/>
          </p:cNvSpPr>
          <p:nvPr/>
        </p:nvSpPr>
        <p:spPr bwMode="auto">
          <a:xfrm>
            <a:off x="4152901" y="3868739"/>
            <a:ext cx="92075" cy="92075"/>
          </a:xfrm>
          <a:prstGeom prst="ellipse">
            <a:avLst/>
          </a:prstGeom>
          <a:solidFill>
            <a:srgbClr val="FF9900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370" name="Oval 182"/>
          <p:cNvSpPr>
            <a:spLocks noChangeArrowheads="1"/>
          </p:cNvSpPr>
          <p:nvPr/>
        </p:nvSpPr>
        <p:spPr bwMode="auto">
          <a:xfrm>
            <a:off x="4829176" y="4494214"/>
            <a:ext cx="92075" cy="92075"/>
          </a:xfrm>
          <a:prstGeom prst="ellipse">
            <a:avLst/>
          </a:prstGeom>
          <a:solidFill>
            <a:srgbClr val="FF9900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371" name="Oval 183"/>
          <p:cNvSpPr>
            <a:spLocks noChangeArrowheads="1"/>
          </p:cNvSpPr>
          <p:nvPr/>
        </p:nvSpPr>
        <p:spPr bwMode="auto">
          <a:xfrm>
            <a:off x="5130801" y="5032376"/>
            <a:ext cx="92075" cy="92075"/>
          </a:xfrm>
          <a:prstGeom prst="ellipse">
            <a:avLst/>
          </a:prstGeom>
          <a:solidFill>
            <a:srgbClr val="FF9900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372" name="Oval 184"/>
          <p:cNvSpPr>
            <a:spLocks noChangeArrowheads="1"/>
          </p:cNvSpPr>
          <p:nvPr/>
        </p:nvSpPr>
        <p:spPr bwMode="auto">
          <a:xfrm>
            <a:off x="4941888" y="3633789"/>
            <a:ext cx="92075" cy="92075"/>
          </a:xfrm>
          <a:prstGeom prst="ellipse">
            <a:avLst/>
          </a:prstGeom>
          <a:solidFill>
            <a:srgbClr val="FF9900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373" name="Oval 185"/>
          <p:cNvSpPr>
            <a:spLocks noChangeArrowheads="1"/>
          </p:cNvSpPr>
          <p:nvPr/>
        </p:nvSpPr>
        <p:spPr bwMode="auto">
          <a:xfrm>
            <a:off x="5792788" y="3375026"/>
            <a:ext cx="92075" cy="92075"/>
          </a:xfrm>
          <a:prstGeom prst="ellipse">
            <a:avLst/>
          </a:prstGeom>
          <a:solidFill>
            <a:srgbClr val="FF9900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374" name="Oval 186"/>
          <p:cNvSpPr>
            <a:spLocks noChangeArrowheads="1"/>
          </p:cNvSpPr>
          <p:nvPr/>
        </p:nvSpPr>
        <p:spPr bwMode="auto">
          <a:xfrm>
            <a:off x="5753101" y="3827464"/>
            <a:ext cx="92075" cy="92075"/>
          </a:xfrm>
          <a:prstGeom prst="ellipse">
            <a:avLst/>
          </a:prstGeom>
          <a:solidFill>
            <a:srgbClr val="FF9900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375" name="Oval 187"/>
          <p:cNvSpPr>
            <a:spLocks noChangeArrowheads="1"/>
          </p:cNvSpPr>
          <p:nvPr/>
        </p:nvSpPr>
        <p:spPr bwMode="auto">
          <a:xfrm>
            <a:off x="5840413" y="4300539"/>
            <a:ext cx="92075" cy="92075"/>
          </a:xfrm>
          <a:prstGeom prst="ellipse">
            <a:avLst/>
          </a:prstGeom>
          <a:solidFill>
            <a:srgbClr val="FF9900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376" name="Oval 188"/>
          <p:cNvSpPr>
            <a:spLocks noChangeArrowheads="1"/>
          </p:cNvSpPr>
          <p:nvPr/>
        </p:nvSpPr>
        <p:spPr bwMode="auto">
          <a:xfrm>
            <a:off x="5507038" y="4181476"/>
            <a:ext cx="92075" cy="92075"/>
          </a:xfrm>
          <a:prstGeom prst="ellipse">
            <a:avLst/>
          </a:prstGeom>
          <a:solidFill>
            <a:srgbClr val="FF9900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377" name="Oval 189"/>
          <p:cNvSpPr>
            <a:spLocks noChangeArrowheads="1"/>
          </p:cNvSpPr>
          <p:nvPr/>
        </p:nvSpPr>
        <p:spPr bwMode="auto">
          <a:xfrm>
            <a:off x="5459413" y="2935289"/>
            <a:ext cx="92075" cy="92075"/>
          </a:xfrm>
          <a:prstGeom prst="ellipse">
            <a:avLst/>
          </a:prstGeom>
          <a:solidFill>
            <a:srgbClr val="FF9900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378" name="Oval 190"/>
          <p:cNvSpPr>
            <a:spLocks noChangeArrowheads="1"/>
          </p:cNvSpPr>
          <p:nvPr/>
        </p:nvSpPr>
        <p:spPr bwMode="auto">
          <a:xfrm>
            <a:off x="5719763" y="2870201"/>
            <a:ext cx="92075" cy="92075"/>
          </a:xfrm>
          <a:prstGeom prst="ellipse">
            <a:avLst/>
          </a:prstGeom>
          <a:solidFill>
            <a:srgbClr val="FF9900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379" name="Oval 191"/>
          <p:cNvSpPr>
            <a:spLocks noChangeArrowheads="1"/>
          </p:cNvSpPr>
          <p:nvPr/>
        </p:nvSpPr>
        <p:spPr bwMode="auto">
          <a:xfrm>
            <a:off x="4281488" y="4183064"/>
            <a:ext cx="92075" cy="92075"/>
          </a:xfrm>
          <a:prstGeom prst="ellipse">
            <a:avLst/>
          </a:prstGeom>
          <a:solidFill>
            <a:srgbClr val="FF9900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380" name="Oval 192"/>
          <p:cNvSpPr>
            <a:spLocks noChangeArrowheads="1"/>
          </p:cNvSpPr>
          <p:nvPr/>
        </p:nvSpPr>
        <p:spPr bwMode="auto">
          <a:xfrm>
            <a:off x="6102351" y="3254376"/>
            <a:ext cx="92075" cy="92075"/>
          </a:xfrm>
          <a:prstGeom prst="ellipse">
            <a:avLst/>
          </a:prstGeom>
          <a:solidFill>
            <a:srgbClr val="FF9900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381" name="Oval 193"/>
          <p:cNvSpPr>
            <a:spLocks noChangeArrowheads="1"/>
          </p:cNvSpPr>
          <p:nvPr/>
        </p:nvSpPr>
        <p:spPr bwMode="auto">
          <a:xfrm>
            <a:off x="8235951" y="3463926"/>
            <a:ext cx="92075" cy="92075"/>
          </a:xfrm>
          <a:prstGeom prst="ellipse">
            <a:avLst/>
          </a:prstGeom>
          <a:solidFill>
            <a:srgbClr val="FF9900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382" name="Oval 194"/>
          <p:cNvSpPr>
            <a:spLocks noChangeArrowheads="1"/>
          </p:cNvSpPr>
          <p:nvPr/>
        </p:nvSpPr>
        <p:spPr bwMode="auto">
          <a:xfrm>
            <a:off x="7250113" y="2592389"/>
            <a:ext cx="92075" cy="92075"/>
          </a:xfrm>
          <a:prstGeom prst="ellipse">
            <a:avLst/>
          </a:prstGeom>
          <a:solidFill>
            <a:srgbClr val="FF9900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383" name="Oval 195"/>
          <p:cNvSpPr>
            <a:spLocks noChangeArrowheads="1"/>
          </p:cNvSpPr>
          <p:nvPr/>
        </p:nvSpPr>
        <p:spPr bwMode="auto">
          <a:xfrm>
            <a:off x="8178801" y="3330576"/>
            <a:ext cx="92075" cy="92075"/>
          </a:xfrm>
          <a:prstGeom prst="ellipse">
            <a:avLst/>
          </a:prstGeom>
          <a:solidFill>
            <a:srgbClr val="FF9900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384" name="Oval 196"/>
          <p:cNvSpPr>
            <a:spLocks noChangeArrowheads="1"/>
          </p:cNvSpPr>
          <p:nvPr/>
        </p:nvSpPr>
        <p:spPr bwMode="auto">
          <a:xfrm>
            <a:off x="8072438" y="3829051"/>
            <a:ext cx="92075" cy="92075"/>
          </a:xfrm>
          <a:prstGeom prst="ellipse">
            <a:avLst/>
          </a:prstGeom>
          <a:solidFill>
            <a:srgbClr val="FF9900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385" name="Oval 197"/>
          <p:cNvSpPr>
            <a:spLocks noChangeArrowheads="1"/>
          </p:cNvSpPr>
          <p:nvPr/>
        </p:nvSpPr>
        <p:spPr bwMode="auto">
          <a:xfrm>
            <a:off x="7991476" y="3373439"/>
            <a:ext cx="92075" cy="92075"/>
          </a:xfrm>
          <a:prstGeom prst="ellipse">
            <a:avLst/>
          </a:prstGeom>
          <a:solidFill>
            <a:srgbClr val="FF9900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386" name="Oval 198"/>
          <p:cNvSpPr>
            <a:spLocks noChangeArrowheads="1"/>
          </p:cNvSpPr>
          <p:nvPr/>
        </p:nvSpPr>
        <p:spPr bwMode="auto">
          <a:xfrm>
            <a:off x="7942263" y="3575051"/>
            <a:ext cx="92075" cy="92075"/>
          </a:xfrm>
          <a:prstGeom prst="ellipse">
            <a:avLst/>
          </a:prstGeom>
          <a:solidFill>
            <a:srgbClr val="FF9900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387" name="Oval 199"/>
          <p:cNvSpPr>
            <a:spLocks noChangeArrowheads="1"/>
          </p:cNvSpPr>
          <p:nvPr/>
        </p:nvSpPr>
        <p:spPr bwMode="auto">
          <a:xfrm>
            <a:off x="7700963" y="4064001"/>
            <a:ext cx="92075" cy="92075"/>
          </a:xfrm>
          <a:prstGeom prst="ellipse">
            <a:avLst/>
          </a:prstGeom>
          <a:solidFill>
            <a:srgbClr val="FF9900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algn="ctr" eaLnBrk="1" hangingPunct="1"/>
            <a:endParaRPr lang="zh-CN" altLang="en-US">
              <a:ea typeface="宋体" charset="-122"/>
            </a:endParaRPr>
          </a:p>
        </p:txBody>
      </p:sp>
      <p:sp>
        <p:nvSpPr>
          <p:cNvPr id="8388" name="Oval 200"/>
          <p:cNvSpPr>
            <a:spLocks noChangeArrowheads="1"/>
          </p:cNvSpPr>
          <p:nvPr/>
        </p:nvSpPr>
        <p:spPr bwMode="auto">
          <a:xfrm>
            <a:off x="4329113" y="3843339"/>
            <a:ext cx="92075" cy="92075"/>
          </a:xfrm>
          <a:prstGeom prst="ellipse">
            <a:avLst/>
          </a:prstGeom>
          <a:solidFill>
            <a:srgbClr val="FF9900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algn="ctr" eaLnBrk="1" hangingPunct="1"/>
            <a:endParaRPr lang="zh-CN" altLang="en-US">
              <a:ea typeface="宋体" charset="-122"/>
            </a:endParaRPr>
          </a:p>
        </p:txBody>
      </p:sp>
      <p:sp>
        <p:nvSpPr>
          <p:cNvPr id="8389" name="Oval 201"/>
          <p:cNvSpPr>
            <a:spLocks noChangeArrowheads="1"/>
          </p:cNvSpPr>
          <p:nvPr/>
        </p:nvSpPr>
        <p:spPr bwMode="auto">
          <a:xfrm>
            <a:off x="5049838" y="3138489"/>
            <a:ext cx="92075" cy="92075"/>
          </a:xfrm>
          <a:prstGeom prst="ellipse">
            <a:avLst/>
          </a:prstGeom>
          <a:solidFill>
            <a:srgbClr val="FF9900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algn="ctr" eaLnBrk="1" hangingPunct="1"/>
            <a:endParaRPr lang="zh-CN" altLang="en-US">
              <a:ea typeface="宋体" charset="-122"/>
            </a:endParaRPr>
          </a:p>
        </p:txBody>
      </p:sp>
      <p:sp>
        <p:nvSpPr>
          <p:cNvPr id="8390" name="Oval 202"/>
          <p:cNvSpPr>
            <a:spLocks noChangeArrowheads="1"/>
          </p:cNvSpPr>
          <p:nvPr/>
        </p:nvSpPr>
        <p:spPr bwMode="auto">
          <a:xfrm>
            <a:off x="8061326" y="3001964"/>
            <a:ext cx="92075" cy="92075"/>
          </a:xfrm>
          <a:prstGeom prst="ellipse">
            <a:avLst/>
          </a:prstGeom>
          <a:solidFill>
            <a:srgbClr val="FF9900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391" name="Oval 203"/>
          <p:cNvSpPr>
            <a:spLocks noChangeArrowheads="1"/>
          </p:cNvSpPr>
          <p:nvPr/>
        </p:nvSpPr>
        <p:spPr bwMode="auto">
          <a:xfrm>
            <a:off x="3889376" y="4206876"/>
            <a:ext cx="92075" cy="92075"/>
          </a:xfrm>
          <a:prstGeom prst="ellipse">
            <a:avLst/>
          </a:prstGeom>
          <a:solidFill>
            <a:srgbClr val="FF9900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392" name="Oval 204"/>
          <p:cNvSpPr>
            <a:spLocks noChangeArrowheads="1"/>
          </p:cNvSpPr>
          <p:nvPr/>
        </p:nvSpPr>
        <p:spPr bwMode="auto">
          <a:xfrm>
            <a:off x="7837488" y="2728914"/>
            <a:ext cx="92075" cy="92075"/>
          </a:xfrm>
          <a:prstGeom prst="ellipse">
            <a:avLst/>
          </a:prstGeom>
          <a:solidFill>
            <a:srgbClr val="FF9900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393" name="Oval 205"/>
          <p:cNvSpPr>
            <a:spLocks noChangeArrowheads="1"/>
          </p:cNvSpPr>
          <p:nvPr/>
        </p:nvSpPr>
        <p:spPr bwMode="auto">
          <a:xfrm>
            <a:off x="7623176" y="2670176"/>
            <a:ext cx="92075" cy="92075"/>
          </a:xfrm>
          <a:prstGeom prst="ellipse">
            <a:avLst/>
          </a:prstGeom>
          <a:solidFill>
            <a:srgbClr val="FF9900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394" name="Oval 206"/>
          <p:cNvSpPr>
            <a:spLocks noChangeArrowheads="1"/>
          </p:cNvSpPr>
          <p:nvPr/>
        </p:nvSpPr>
        <p:spPr bwMode="auto">
          <a:xfrm>
            <a:off x="8305801" y="3287714"/>
            <a:ext cx="92075" cy="92075"/>
          </a:xfrm>
          <a:prstGeom prst="ellipse">
            <a:avLst/>
          </a:prstGeom>
          <a:solidFill>
            <a:srgbClr val="FF9900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395" name="Oval 207"/>
          <p:cNvSpPr>
            <a:spLocks noChangeArrowheads="1"/>
          </p:cNvSpPr>
          <p:nvPr/>
        </p:nvSpPr>
        <p:spPr bwMode="auto">
          <a:xfrm>
            <a:off x="4624388" y="4078289"/>
            <a:ext cx="92075" cy="92075"/>
          </a:xfrm>
          <a:prstGeom prst="ellipse">
            <a:avLst/>
          </a:prstGeom>
          <a:solidFill>
            <a:srgbClr val="FF9900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396" name="Oval 208"/>
          <p:cNvSpPr>
            <a:spLocks noChangeArrowheads="1"/>
          </p:cNvSpPr>
          <p:nvPr/>
        </p:nvSpPr>
        <p:spPr bwMode="auto">
          <a:xfrm>
            <a:off x="4616451" y="3711576"/>
            <a:ext cx="92075" cy="92075"/>
          </a:xfrm>
          <a:prstGeom prst="ellipse">
            <a:avLst/>
          </a:prstGeom>
          <a:solidFill>
            <a:srgbClr val="FF9900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5570" name="Line 210"/>
          <p:cNvSpPr>
            <a:spLocks noChangeShapeType="1"/>
          </p:cNvSpPr>
          <p:nvPr/>
        </p:nvSpPr>
        <p:spPr bwMode="auto">
          <a:xfrm flipH="1" flipV="1">
            <a:off x="5842000" y="2530475"/>
            <a:ext cx="457200" cy="1284288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569" name="Line 209"/>
          <p:cNvSpPr>
            <a:spLocks noChangeShapeType="1"/>
          </p:cNvSpPr>
          <p:nvPr/>
        </p:nvSpPr>
        <p:spPr bwMode="auto">
          <a:xfrm flipV="1">
            <a:off x="6299201" y="2928938"/>
            <a:ext cx="2528887" cy="895350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399" name="Text Box 214"/>
          <p:cNvSpPr txBox="1">
            <a:spLocks noChangeArrowheads="1"/>
          </p:cNvSpPr>
          <p:nvPr/>
        </p:nvSpPr>
        <p:spPr bwMode="auto">
          <a:xfrm>
            <a:off x="9144001" y="5683250"/>
            <a:ext cx="4206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eaLnBrk="1" hangingPunct="1"/>
            <a:r>
              <a:rPr lang="en-US" altLang="zh-CN" i="1">
                <a:ea typeface="宋体" charset="-122"/>
              </a:rPr>
              <a:t>x</a:t>
            </a:r>
            <a:r>
              <a:rPr lang="en-US" altLang="zh-CN" baseline="-25000">
                <a:ea typeface="宋体" charset="-122"/>
              </a:rPr>
              <a:t>1</a:t>
            </a:r>
          </a:p>
        </p:txBody>
      </p:sp>
      <p:sp>
        <p:nvSpPr>
          <p:cNvPr id="8400" name="Text Box 215"/>
          <p:cNvSpPr txBox="1">
            <a:spLocks noChangeArrowheads="1"/>
          </p:cNvSpPr>
          <p:nvPr/>
        </p:nvSpPr>
        <p:spPr bwMode="auto">
          <a:xfrm>
            <a:off x="3113087" y="1987550"/>
            <a:ext cx="4206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eaLnBrk="1" hangingPunct="1"/>
            <a:r>
              <a:rPr lang="en-US" altLang="zh-CN" i="1">
                <a:ea typeface="宋体" charset="-122"/>
              </a:rPr>
              <a:t>x</a:t>
            </a:r>
            <a:r>
              <a:rPr lang="en-US" altLang="zh-CN" baseline="-25000">
                <a:ea typeface="宋体" charset="-122"/>
              </a:rPr>
              <a:t>2</a:t>
            </a:r>
          </a:p>
        </p:txBody>
      </p:sp>
      <p:sp>
        <p:nvSpPr>
          <p:cNvPr id="15578" name="Text Box 218"/>
          <p:cNvSpPr txBox="1">
            <a:spLocks noChangeArrowheads="1"/>
          </p:cNvSpPr>
          <p:nvPr/>
        </p:nvSpPr>
        <p:spPr bwMode="auto">
          <a:xfrm>
            <a:off x="7340600" y="1419226"/>
            <a:ext cx="3148012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eaLnBrk="1" hangingPunct="1"/>
            <a:r>
              <a:rPr lang="en-US" altLang="zh-CN" sz="1800">
                <a:ea typeface="宋体" charset="-122"/>
              </a:rPr>
              <a:t>The largest PC corresponds to the direction that maximizes the variance of the projected data.</a:t>
            </a:r>
          </a:p>
        </p:txBody>
      </p:sp>
      <p:sp>
        <p:nvSpPr>
          <p:cNvPr id="15579" name="Text Box 219"/>
          <p:cNvSpPr txBox="1">
            <a:spLocks noChangeArrowheads="1"/>
          </p:cNvSpPr>
          <p:nvPr/>
        </p:nvSpPr>
        <p:spPr bwMode="auto">
          <a:xfrm>
            <a:off x="3417888" y="1144589"/>
            <a:ext cx="3184525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eaLnBrk="1" hangingPunct="1"/>
            <a:r>
              <a:rPr lang="en-US" altLang="zh-CN" sz="1800">
                <a:ea typeface="宋体" charset="-122"/>
              </a:rPr>
              <a:t>The smallest PC corresponds to the direction that minimizes the variance of the projected data.</a:t>
            </a:r>
          </a:p>
        </p:txBody>
      </p:sp>
      <p:grpSp>
        <p:nvGrpSpPr>
          <p:cNvPr id="2" name="Group 226"/>
          <p:cNvGrpSpPr>
            <a:grpSpLocks/>
          </p:cNvGrpSpPr>
          <p:nvPr/>
        </p:nvGrpSpPr>
        <p:grpSpPr bwMode="auto">
          <a:xfrm>
            <a:off x="4456113" y="4329114"/>
            <a:ext cx="5389563" cy="1908175"/>
            <a:chOff x="1848" y="2193"/>
            <a:chExt cx="3395" cy="1202"/>
          </a:xfrm>
        </p:grpSpPr>
        <p:sp>
          <p:nvSpPr>
            <p:cNvPr id="8410" name="Line 220"/>
            <p:cNvSpPr>
              <a:spLocks noChangeShapeType="1"/>
            </p:cNvSpPr>
            <p:nvPr/>
          </p:nvSpPr>
          <p:spPr bwMode="auto">
            <a:xfrm flipV="1">
              <a:off x="1848" y="2193"/>
              <a:ext cx="3395" cy="1202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411" name="Freeform 221"/>
            <p:cNvSpPr>
              <a:spLocks/>
            </p:cNvSpPr>
            <p:nvPr/>
          </p:nvSpPr>
          <p:spPr bwMode="auto">
            <a:xfrm>
              <a:off x="1875" y="2224"/>
              <a:ext cx="3254" cy="1146"/>
            </a:xfrm>
            <a:custGeom>
              <a:avLst/>
              <a:gdLst>
                <a:gd name="T0" fmla="*/ 0 w 3254"/>
                <a:gd name="T1" fmla="*/ 1146 h 1146"/>
                <a:gd name="T2" fmla="*/ 472 w 3254"/>
                <a:gd name="T3" fmla="*/ 907 h 1146"/>
                <a:gd name="T4" fmla="*/ 938 w 3254"/>
                <a:gd name="T5" fmla="*/ 417 h 1146"/>
                <a:gd name="T6" fmla="*/ 1256 w 3254"/>
                <a:gd name="T7" fmla="*/ 172 h 1146"/>
                <a:gd name="T8" fmla="*/ 1710 w 3254"/>
                <a:gd name="T9" fmla="*/ 117 h 1146"/>
                <a:gd name="T10" fmla="*/ 2476 w 3254"/>
                <a:gd name="T11" fmla="*/ 184 h 1146"/>
                <a:gd name="T12" fmla="*/ 3254 w 3254"/>
                <a:gd name="T13" fmla="*/ 0 h 114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254"/>
                <a:gd name="T22" fmla="*/ 0 h 1146"/>
                <a:gd name="T23" fmla="*/ 3254 w 3254"/>
                <a:gd name="T24" fmla="*/ 1146 h 114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254" h="1146">
                  <a:moveTo>
                    <a:pt x="0" y="1146"/>
                  </a:moveTo>
                  <a:cubicBezTo>
                    <a:pt x="149" y="1086"/>
                    <a:pt x="316" y="1028"/>
                    <a:pt x="472" y="907"/>
                  </a:cubicBezTo>
                  <a:cubicBezTo>
                    <a:pt x="628" y="786"/>
                    <a:pt x="807" y="540"/>
                    <a:pt x="938" y="417"/>
                  </a:cubicBezTo>
                  <a:cubicBezTo>
                    <a:pt x="1069" y="294"/>
                    <a:pt x="1127" y="222"/>
                    <a:pt x="1256" y="172"/>
                  </a:cubicBezTo>
                  <a:cubicBezTo>
                    <a:pt x="1385" y="122"/>
                    <a:pt x="1507" y="115"/>
                    <a:pt x="1710" y="117"/>
                  </a:cubicBezTo>
                  <a:cubicBezTo>
                    <a:pt x="1913" y="119"/>
                    <a:pt x="2219" y="204"/>
                    <a:pt x="2476" y="184"/>
                  </a:cubicBezTo>
                  <a:cubicBezTo>
                    <a:pt x="2733" y="164"/>
                    <a:pt x="2996" y="79"/>
                    <a:pt x="3254" y="0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225"/>
          <p:cNvGrpSpPr>
            <a:grpSpLocks/>
          </p:cNvGrpSpPr>
          <p:nvPr/>
        </p:nvGrpSpPr>
        <p:grpSpPr bwMode="auto">
          <a:xfrm>
            <a:off x="3049587" y="3006726"/>
            <a:ext cx="1625600" cy="3103563"/>
            <a:chOff x="962" y="1360"/>
            <a:chExt cx="1024" cy="1955"/>
          </a:xfrm>
        </p:grpSpPr>
        <p:sp>
          <p:nvSpPr>
            <p:cNvPr id="8408" name="Line 222"/>
            <p:cNvSpPr>
              <a:spLocks noChangeShapeType="1"/>
            </p:cNvSpPr>
            <p:nvPr/>
          </p:nvSpPr>
          <p:spPr bwMode="auto">
            <a:xfrm flipH="1" flipV="1">
              <a:off x="962" y="1360"/>
              <a:ext cx="696" cy="1955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409" name="Freeform 224"/>
            <p:cNvSpPr>
              <a:spLocks/>
            </p:cNvSpPr>
            <p:nvPr/>
          </p:nvSpPr>
          <p:spPr bwMode="auto">
            <a:xfrm>
              <a:off x="1109" y="1740"/>
              <a:ext cx="877" cy="1489"/>
            </a:xfrm>
            <a:custGeom>
              <a:avLst/>
              <a:gdLst>
                <a:gd name="T0" fmla="*/ 0 w 877"/>
                <a:gd name="T1" fmla="*/ 0 h 1489"/>
                <a:gd name="T2" fmla="*/ 233 w 877"/>
                <a:gd name="T3" fmla="*/ 251 h 1489"/>
                <a:gd name="T4" fmla="*/ 729 w 877"/>
                <a:gd name="T5" fmla="*/ 411 h 1489"/>
                <a:gd name="T6" fmla="*/ 858 w 877"/>
                <a:gd name="T7" fmla="*/ 533 h 1489"/>
                <a:gd name="T8" fmla="*/ 840 w 877"/>
                <a:gd name="T9" fmla="*/ 711 h 1489"/>
                <a:gd name="T10" fmla="*/ 637 w 877"/>
                <a:gd name="T11" fmla="*/ 968 h 1489"/>
                <a:gd name="T12" fmla="*/ 527 w 877"/>
                <a:gd name="T13" fmla="*/ 1189 h 1489"/>
                <a:gd name="T14" fmla="*/ 521 w 877"/>
                <a:gd name="T15" fmla="*/ 1489 h 148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877"/>
                <a:gd name="T25" fmla="*/ 0 h 1489"/>
                <a:gd name="T26" fmla="*/ 877 w 877"/>
                <a:gd name="T27" fmla="*/ 1489 h 1489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877" h="1489">
                  <a:moveTo>
                    <a:pt x="0" y="0"/>
                  </a:moveTo>
                  <a:cubicBezTo>
                    <a:pt x="55" y="91"/>
                    <a:pt x="111" y="182"/>
                    <a:pt x="233" y="251"/>
                  </a:cubicBezTo>
                  <a:cubicBezTo>
                    <a:pt x="355" y="320"/>
                    <a:pt x="625" y="364"/>
                    <a:pt x="729" y="411"/>
                  </a:cubicBezTo>
                  <a:cubicBezTo>
                    <a:pt x="833" y="458"/>
                    <a:pt x="840" y="483"/>
                    <a:pt x="858" y="533"/>
                  </a:cubicBezTo>
                  <a:cubicBezTo>
                    <a:pt x="876" y="583"/>
                    <a:pt x="877" y="638"/>
                    <a:pt x="840" y="711"/>
                  </a:cubicBezTo>
                  <a:cubicBezTo>
                    <a:pt x="803" y="784"/>
                    <a:pt x="689" y="888"/>
                    <a:pt x="637" y="968"/>
                  </a:cubicBezTo>
                  <a:cubicBezTo>
                    <a:pt x="585" y="1048"/>
                    <a:pt x="546" y="1102"/>
                    <a:pt x="527" y="1189"/>
                  </a:cubicBezTo>
                  <a:cubicBezTo>
                    <a:pt x="508" y="1276"/>
                    <a:pt x="509" y="1383"/>
                    <a:pt x="521" y="1489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cxnSp>
        <p:nvCxnSpPr>
          <p:cNvPr id="3" name="Straight Arrow Connector 2"/>
          <p:cNvCxnSpPr/>
          <p:nvPr/>
        </p:nvCxnSpPr>
        <p:spPr>
          <a:xfrm>
            <a:off x="5083175" y="2136775"/>
            <a:ext cx="673100" cy="393700"/>
          </a:xfrm>
          <a:prstGeom prst="straightConnector1">
            <a:avLst/>
          </a:prstGeom>
          <a:ln w="22225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Arrow Connector 221"/>
          <p:cNvCxnSpPr/>
          <p:nvPr/>
        </p:nvCxnSpPr>
        <p:spPr>
          <a:xfrm flipH="1">
            <a:off x="8740775" y="2403476"/>
            <a:ext cx="252412" cy="460375"/>
          </a:xfrm>
          <a:prstGeom prst="straightConnector1">
            <a:avLst/>
          </a:prstGeom>
          <a:ln w="22225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2433640" y="5683250"/>
                <a:ext cx="1169038" cy="6401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i="1">
                              <a:latin typeface="Cambria Math"/>
                            </a:rPr>
                            <m:t>𝑥</m:t>
                          </m:r>
                        </m:e>
                      </m:acc>
                      <m:r>
                        <a:rPr lang="en-US" sz="2000" i="1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3640" y="5683250"/>
                <a:ext cx="1169038" cy="64011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570" grpId="0" animBg="1"/>
      <p:bldP spid="15569" grpId="0" animBg="1"/>
      <p:bldP spid="15578" grpId="0"/>
      <p:bldP spid="1557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>
          <a:xfrm>
            <a:off x="2046105" y="-148705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zh-CN" dirty="0">
                <a:ea typeface="宋体" charset="-122"/>
              </a:rPr>
              <a:t>Overview</a:t>
            </a:r>
          </a:p>
        </p:txBody>
      </p:sp>
      <p:grpSp>
        <p:nvGrpSpPr>
          <p:cNvPr id="3079" name="Group 8"/>
          <p:cNvGrpSpPr>
            <a:grpSpLocks/>
          </p:cNvGrpSpPr>
          <p:nvPr/>
        </p:nvGrpSpPr>
        <p:grpSpPr bwMode="auto">
          <a:xfrm>
            <a:off x="3958249" y="2915566"/>
            <a:ext cx="1139825" cy="1168400"/>
            <a:chOff x="1042" y="2144"/>
            <a:chExt cx="718" cy="736"/>
          </a:xfrm>
        </p:grpSpPr>
        <p:sp>
          <p:nvSpPr>
            <p:cNvPr id="3089" name="Line 5"/>
            <p:cNvSpPr>
              <a:spLocks noChangeShapeType="1"/>
            </p:cNvSpPr>
            <p:nvPr/>
          </p:nvSpPr>
          <p:spPr bwMode="auto">
            <a:xfrm>
              <a:off x="1281" y="2647"/>
              <a:ext cx="4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90" name="Line 6"/>
            <p:cNvSpPr>
              <a:spLocks noChangeShapeType="1"/>
            </p:cNvSpPr>
            <p:nvPr/>
          </p:nvSpPr>
          <p:spPr bwMode="auto">
            <a:xfrm flipV="1">
              <a:off x="1281" y="2144"/>
              <a:ext cx="0" cy="50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91" name="Line 7"/>
            <p:cNvSpPr>
              <a:spLocks noChangeShapeType="1"/>
            </p:cNvSpPr>
            <p:nvPr/>
          </p:nvSpPr>
          <p:spPr bwMode="auto">
            <a:xfrm flipH="1">
              <a:off x="1042" y="2647"/>
              <a:ext cx="233" cy="23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080" name="Group 13"/>
          <p:cNvGrpSpPr>
            <a:grpSpLocks/>
          </p:cNvGrpSpPr>
          <p:nvPr/>
        </p:nvGrpSpPr>
        <p:grpSpPr bwMode="auto">
          <a:xfrm>
            <a:off x="6731611" y="2837780"/>
            <a:ext cx="1119188" cy="1119187"/>
            <a:chOff x="2923" y="2034"/>
            <a:chExt cx="705" cy="705"/>
          </a:xfrm>
        </p:grpSpPr>
        <p:sp>
          <p:nvSpPr>
            <p:cNvPr id="3087" name="Line 10"/>
            <p:cNvSpPr>
              <a:spLocks noChangeShapeType="1"/>
            </p:cNvSpPr>
            <p:nvPr/>
          </p:nvSpPr>
          <p:spPr bwMode="auto">
            <a:xfrm>
              <a:off x="2923" y="2739"/>
              <a:ext cx="70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88" name="Line 11"/>
            <p:cNvSpPr>
              <a:spLocks noChangeShapeType="1"/>
            </p:cNvSpPr>
            <p:nvPr/>
          </p:nvSpPr>
          <p:spPr bwMode="auto">
            <a:xfrm flipV="1">
              <a:off x="2923" y="2034"/>
              <a:ext cx="0" cy="70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081" name="Oval 14"/>
          <p:cNvSpPr>
            <a:spLocks noChangeArrowheads="1"/>
          </p:cNvSpPr>
          <p:nvPr/>
        </p:nvSpPr>
        <p:spPr bwMode="auto">
          <a:xfrm>
            <a:off x="4688498" y="3410867"/>
            <a:ext cx="46038" cy="46037"/>
          </a:xfrm>
          <a:prstGeom prst="ellipse">
            <a:avLst/>
          </a:prstGeom>
          <a:solidFill>
            <a:srgbClr val="FF99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083" name="Oval 16"/>
          <p:cNvSpPr>
            <a:spLocks noChangeArrowheads="1"/>
          </p:cNvSpPr>
          <p:nvPr/>
        </p:nvSpPr>
        <p:spPr bwMode="auto">
          <a:xfrm>
            <a:off x="7136423" y="3353717"/>
            <a:ext cx="46038" cy="46037"/>
          </a:xfrm>
          <a:prstGeom prst="ellipse">
            <a:avLst/>
          </a:prstGeom>
          <a:solidFill>
            <a:srgbClr val="99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085" name="Freeform 18"/>
          <p:cNvSpPr>
            <a:spLocks/>
          </p:cNvSpPr>
          <p:nvPr/>
        </p:nvSpPr>
        <p:spPr bwMode="auto">
          <a:xfrm>
            <a:off x="4726599" y="3096541"/>
            <a:ext cx="2411413" cy="315912"/>
          </a:xfrm>
          <a:custGeom>
            <a:avLst/>
            <a:gdLst>
              <a:gd name="T0" fmla="*/ 0 w 1519"/>
              <a:gd name="T1" fmla="*/ 199 h 199"/>
              <a:gd name="T2" fmla="*/ 490 w 1519"/>
              <a:gd name="T3" fmla="*/ 28 h 199"/>
              <a:gd name="T4" fmla="*/ 992 w 1519"/>
              <a:gd name="T5" fmla="*/ 28 h 199"/>
              <a:gd name="T6" fmla="*/ 1519 w 1519"/>
              <a:gd name="T7" fmla="*/ 169 h 199"/>
              <a:gd name="T8" fmla="*/ 0 60000 65536"/>
              <a:gd name="T9" fmla="*/ 0 60000 65536"/>
              <a:gd name="T10" fmla="*/ 0 60000 65536"/>
              <a:gd name="T11" fmla="*/ 0 60000 65536"/>
              <a:gd name="T12" fmla="*/ 0 w 1519"/>
              <a:gd name="T13" fmla="*/ 0 h 199"/>
              <a:gd name="T14" fmla="*/ 1519 w 1519"/>
              <a:gd name="T15" fmla="*/ 199 h 19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519" h="199">
                <a:moveTo>
                  <a:pt x="0" y="199"/>
                </a:moveTo>
                <a:cubicBezTo>
                  <a:pt x="162" y="127"/>
                  <a:pt x="325" y="56"/>
                  <a:pt x="490" y="28"/>
                </a:cubicBezTo>
                <a:cubicBezTo>
                  <a:pt x="655" y="0"/>
                  <a:pt x="821" y="5"/>
                  <a:pt x="992" y="28"/>
                </a:cubicBezTo>
                <a:cubicBezTo>
                  <a:pt x="1163" y="51"/>
                  <a:pt x="1341" y="110"/>
                  <a:pt x="1519" y="169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76" name="Rectangle 21"/>
          <p:cNvSpPr>
            <a:spLocks noChangeArrowheads="1"/>
          </p:cNvSpPr>
          <p:nvPr/>
        </p:nvSpPr>
        <p:spPr bwMode="auto">
          <a:xfrm>
            <a:off x="2208212" y="1562224"/>
            <a:ext cx="7772400" cy="1050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20000"/>
              </a:spcBef>
              <a:buFontTx/>
              <a:buChar char="•"/>
            </a:pPr>
            <a:r>
              <a:rPr lang="en-US" altLang="zh-CN" dirty="0">
                <a:ea typeface="宋体" charset="-122"/>
              </a:rPr>
              <a:t>Principal Component Analysis (PCA) is a standard technique widely used for </a:t>
            </a:r>
            <a:r>
              <a:rPr lang="en-US" altLang="zh-CN" b="1" i="1" dirty="0">
                <a:ea typeface="宋体" charset="-122"/>
              </a:rPr>
              <a:t>linear</a:t>
            </a:r>
            <a:r>
              <a:rPr lang="en-US" altLang="zh-CN" dirty="0">
                <a:ea typeface="宋体" charset="-122"/>
              </a:rPr>
              <a:t> dimensionality reduction in statistical pattern recognition and signal processing.</a:t>
            </a:r>
          </a:p>
        </p:txBody>
      </p:sp>
      <p:sp>
        <p:nvSpPr>
          <p:cNvPr id="3077" name="Rectangle 23"/>
          <p:cNvSpPr>
            <a:spLocks noChangeArrowheads="1"/>
          </p:cNvSpPr>
          <p:nvPr/>
        </p:nvSpPr>
        <p:spPr bwMode="auto">
          <a:xfrm>
            <a:off x="2208212" y="4548311"/>
            <a:ext cx="7772400" cy="728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20000"/>
              </a:spcBef>
              <a:buFontTx/>
              <a:buChar char="•"/>
            </a:pPr>
            <a:r>
              <a:rPr lang="en-US" altLang="zh-CN" dirty="0">
                <a:ea typeface="宋体" charset="-122"/>
              </a:rPr>
              <a:t>Unsupervised Learning for discovering significant patterns or features in the data.</a:t>
            </a:r>
          </a:p>
        </p:txBody>
      </p:sp>
      <p:sp>
        <p:nvSpPr>
          <p:cNvPr id="3078" name="Rectangle 24"/>
          <p:cNvSpPr>
            <a:spLocks noChangeArrowheads="1"/>
          </p:cNvSpPr>
          <p:nvPr/>
        </p:nvSpPr>
        <p:spPr bwMode="auto">
          <a:xfrm>
            <a:off x="2208212" y="5415085"/>
            <a:ext cx="7772400" cy="76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20000"/>
              </a:spcBef>
              <a:buFontTx/>
              <a:buChar char="•"/>
            </a:pPr>
            <a:r>
              <a:rPr lang="en-US" altLang="zh-CN" dirty="0">
                <a:ea typeface="宋体" charset="-122"/>
              </a:rPr>
              <a:t>PCA is also known as the </a:t>
            </a:r>
            <a:r>
              <a:rPr lang="en-US" altLang="zh-CN" i="1" dirty="0" err="1">
                <a:ea typeface="宋体" charset="-122"/>
              </a:rPr>
              <a:t>Karhunen-Lo</a:t>
            </a:r>
            <a:r>
              <a:rPr lang="en-US" altLang="zh-CN" i="1" dirty="0" err="1">
                <a:ea typeface="宋体" charset="-122"/>
                <a:cs typeface="Times New Roman" pitchFamily="18" charset="0"/>
              </a:rPr>
              <a:t>è</a:t>
            </a:r>
            <a:r>
              <a:rPr lang="en-US" altLang="zh-CN" i="1" dirty="0" err="1">
                <a:ea typeface="宋体" charset="-122"/>
              </a:rPr>
              <a:t>ve</a:t>
            </a:r>
            <a:r>
              <a:rPr lang="en-US" altLang="zh-CN" dirty="0">
                <a:ea typeface="宋体" charset="-122"/>
              </a:rPr>
              <a:t> (KL) transformation in communication theory.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/>
              <p:cNvSpPr txBox="1"/>
              <p:nvPr/>
            </p:nvSpPr>
            <p:spPr>
              <a:xfrm>
                <a:off x="4394566" y="3145901"/>
                <a:ext cx="3679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4566" y="3145901"/>
                <a:ext cx="367986" cy="369332"/>
              </a:xfrm>
              <a:prstGeom prst="rect">
                <a:avLst/>
              </a:prstGeom>
              <a:blipFill>
                <a:blip r:embed="rId3"/>
                <a:stretch>
                  <a:fillRect t="-22951" r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/>
              <p:cNvSpPr txBox="1"/>
              <p:nvPr/>
            </p:nvSpPr>
            <p:spPr>
              <a:xfrm>
                <a:off x="7073998" y="3145901"/>
                <a:ext cx="3713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US" i="1" dirty="0"/>
              </a:p>
            </p:txBody>
          </p:sp>
        </mc:Choice>
        <mc:Fallback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3998" y="3145901"/>
                <a:ext cx="371384" cy="369332"/>
              </a:xfrm>
              <a:prstGeom prst="rect">
                <a:avLst/>
              </a:prstGeom>
              <a:blipFill>
                <a:blip r:embed="rId4"/>
                <a:stretch>
                  <a:fillRect t="-22951" r="-27869"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 2"/>
              <p:cNvSpPr/>
              <p:nvPr/>
            </p:nvSpPr>
            <p:spPr>
              <a:xfrm>
                <a:off x="5074838" y="2684236"/>
                <a:ext cx="113845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/>
                            </a:rPr>
                            <m:t>𝑦</m:t>
                          </m:r>
                        </m:e>
                      </m:acc>
                      <m:r>
                        <a:rPr lang="en-US">
                          <a:latin typeface="Cambria Math"/>
                        </a:rPr>
                        <m:t>=</m:t>
                      </m:r>
                      <m:r>
                        <a:rPr lang="en-US" i="1">
                          <a:latin typeface="Cambria Math"/>
                        </a:rPr>
                        <m:t>𝑇</m:t>
                      </m:r>
                      <m:r>
                        <a:rPr lang="en-US">
                          <a:latin typeface="Cambria Math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/>
                            </a:rPr>
                            <m:t>𝑥</m:t>
                          </m:r>
                        </m:e>
                      </m:acc>
                      <m:r>
                        <a:rPr lang="en-US" i="1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4838" y="2684236"/>
                <a:ext cx="1138453" cy="369332"/>
              </a:xfrm>
              <a:prstGeom prst="rect">
                <a:avLst/>
              </a:prstGeom>
              <a:blipFill>
                <a:blip r:embed="rId5"/>
                <a:stretch>
                  <a:fillRect t="-22951" r="-13904"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7" grpId="0"/>
      <p:bldP spid="307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Rectangle 2"/>
          <p:cNvSpPr>
            <a:spLocks noGrp="1" noChangeArrowheads="1"/>
          </p:cNvSpPr>
          <p:nvPr>
            <p:ph type="title"/>
          </p:nvPr>
        </p:nvSpPr>
        <p:spPr>
          <a:xfrm>
            <a:off x="2216150" y="219076"/>
            <a:ext cx="7772400" cy="739775"/>
          </a:xfrm>
        </p:spPr>
        <p:txBody>
          <a:bodyPr/>
          <a:lstStyle/>
          <a:p>
            <a:pPr eaLnBrk="1" hangingPunct="1"/>
            <a:r>
              <a:rPr lang="en-US" altLang="zh-CN">
                <a:ea typeface="宋体" charset="-122"/>
              </a:rPr>
              <a:t>Compute PCs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220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2119312" y="1468347"/>
                <a:ext cx="3005992" cy="496887"/>
              </a:xfrm>
            </p:spPr>
            <p:txBody>
              <a:bodyPr/>
              <a:lstStyle/>
              <a:p>
                <a:pPr eaLnBrk="1" hangingPunct="1"/>
                <a:r>
                  <a:rPr lang="en-US" altLang="zh-CN" sz="2400" dirty="0">
                    <a:ea typeface="宋体" charset="-122"/>
                  </a:rPr>
                  <a:t>Dataset: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宋体" charset="-122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宋体" charset="-122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  <a:ea typeface="宋体" charset="-122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  <a:ea typeface="宋体" charset="-122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sz="2400" i="1">
                                        <a:latin typeface="Cambria Math"/>
                                        <a:ea typeface="宋体" charset="-122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zh-CN" sz="2400" i="1">
                                    <a:latin typeface="Cambria Math"/>
                                    <a:ea typeface="宋体" charset="-122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altLang="zh-CN" sz="2400" i="1">
                            <a:latin typeface="Cambria Math"/>
                            <a:ea typeface="宋体" charset="-122"/>
                          </a:rPr>
                          <m:t>𝑖</m:t>
                        </m:r>
                        <m:r>
                          <a:rPr lang="en-US" altLang="zh-CN" sz="2400" i="1">
                            <a:latin typeface="Cambria Math"/>
                            <a:ea typeface="宋体" charset="-122"/>
                          </a:rPr>
                          <m:t>=1,…,</m:t>
                        </m:r>
                        <m:r>
                          <a:rPr lang="en-US" altLang="zh-CN" sz="2400" i="1">
                            <a:latin typeface="Cambria Math"/>
                            <a:ea typeface="宋体" charset="-122"/>
                          </a:rPr>
                          <m:t>𝑁</m:t>
                        </m:r>
                      </m:sub>
                    </m:sSub>
                  </m:oMath>
                </a14:m>
                <a:endParaRPr lang="en-US" altLang="zh-CN" sz="2400" dirty="0">
                  <a:ea typeface="宋体" charset="-122"/>
                </a:endParaRPr>
              </a:p>
            </p:txBody>
          </p:sp>
        </mc:Choice>
        <mc:Fallback>
          <p:sp>
            <p:nvSpPr>
              <p:cNvPr id="9220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119312" y="1468347"/>
                <a:ext cx="3005992" cy="496887"/>
              </a:xfrm>
              <a:blipFill>
                <a:blip r:embed="rId2"/>
                <a:stretch>
                  <a:fillRect l="-406" t="-16049" b="-234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158" name="Rectangle 6"/>
              <p:cNvSpPr>
                <a:spLocks noChangeArrowheads="1"/>
              </p:cNvSpPr>
              <p:nvPr/>
            </p:nvSpPr>
            <p:spPr bwMode="auto">
              <a:xfrm>
                <a:off x="2119311" y="2563105"/>
                <a:ext cx="5663225" cy="496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marL="342900" indent="-3429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9pPr>
              </a:lstStyle>
              <a:p>
                <a:pPr eaLnBrk="1" hangingPunct="1">
                  <a:spcBef>
                    <a:spcPct val="20000"/>
                  </a:spcBef>
                  <a:buFontTx/>
                  <a:buChar char="•"/>
                </a:pPr>
                <a:r>
                  <a:rPr lang="en-US" altLang="zh-CN" dirty="0">
                    <a:ea typeface="宋体" charset="-122"/>
                  </a:rPr>
                  <a:t>Find a Linear Transformation: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>
                        <a:latin typeface="Cambria Math"/>
                      </a:rPr>
                      <m:t>=</m:t>
                    </m:r>
                    <m:r>
                      <a:rPr lang="en-US" i="1">
                        <a:latin typeface="Cambria Math"/>
                      </a:rPr>
                      <m:t>𝑇</m:t>
                    </m:r>
                    <m:r>
                      <a:rPr lang="en-US">
                        <a:latin typeface="Cambria Math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)</m:t>
                    </m:r>
                  </m:oMath>
                </a14:m>
                <a:endParaRPr lang="en-US" altLang="zh-CN" dirty="0">
                  <a:ea typeface="宋体" charset="-122"/>
                </a:endParaRPr>
              </a:p>
            </p:txBody>
          </p:sp>
        </mc:Choice>
        <mc:Fallback>
          <p:sp>
            <p:nvSpPr>
              <p:cNvPr id="6158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119311" y="2563105"/>
                <a:ext cx="5663225" cy="496888"/>
              </a:xfrm>
              <a:prstGeom prst="rect">
                <a:avLst/>
              </a:prstGeom>
              <a:blipFill>
                <a:blip r:embed="rId3"/>
                <a:stretch>
                  <a:fillRect l="-1507" t="-17073" r="-2691" b="-19512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236" name="Text Box 9"/>
              <p:cNvSpPr txBox="1">
                <a:spLocks noChangeArrowheads="1"/>
              </p:cNvSpPr>
              <p:nvPr/>
            </p:nvSpPr>
            <p:spPr bwMode="auto">
              <a:xfrm>
                <a:off x="3237735" y="4366846"/>
                <a:ext cx="6175280" cy="42377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9pPr>
              </a:lstStyle>
              <a:p>
                <a:pPr eaLnBrk="1" hangingPunct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宋体" charset="-122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ea typeface="宋体" charset="-122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i="1">
                                        <a:latin typeface="Cambria Math"/>
                                        <a:ea typeface="Cambria Math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>
                                    <a:latin typeface="Cambria Math"/>
                                    <a:ea typeface="Cambria Math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altLang="zh-CN" sz="2000" i="1">
                            <a:latin typeface="Cambria Math"/>
                            <a:ea typeface="宋体" charset="-122"/>
                          </a:rPr>
                          <m:t>𝑘</m:t>
                        </m:r>
                        <m:r>
                          <a:rPr lang="en-US" altLang="zh-CN" sz="2000" i="1">
                            <a:latin typeface="Cambria Math"/>
                            <a:ea typeface="宋体" charset="-122"/>
                          </a:rPr>
                          <m:t>=1,…</m:t>
                        </m:r>
                        <m:r>
                          <a:rPr lang="en-US" altLang="zh-CN" sz="2000" i="1">
                            <a:latin typeface="Cambria Math"/>
                            <a:ea typeface="宋体" charset="-122"/>
                          </a:rPr>
                          <m:t>𝑞</m:t>
                        </m:r>
                      </m:sub>
                    </m:sSub>
                  </m:oMath>
                </a14:m>
                <a:r>
                  <a:rPr lang="en-US" altLang="zh-CN" sz="2000" dirty="0">
                    <a:ea typeface="宋体" charset="-122"/>
                  </a:rPr>
                  <a:t> are the </a:t>
                </a:r>
                <a:r>
                  <a:rPr lang="en-US" altLang="zh-CN" sz="2000" b="1" dirty="0">
                    <a:ea typeface="宋体" charset="-122"/>
                  </a:rPr>
                  <a:t>principal components</a:t>
                </a:r>
                <a:r>
                  <a:rPr lang="en-US" altLang="zh-CN" sz="2000" dirty="0">
                    <a:ea typeface="宋体" charset="-122"/>
                  </a:rPr>
                  <a:t>, and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latin typeface="Cambria Math"/>
                                    <a:ea typeface="Cambria Math"/>
                                  </a:rPr>
                                  <m:t>𝑤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i="1">
                                <a:latin typeface="Cambria Math"/>
                                <a:ea typeface="Cambria Math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sz="2000" i="1">
                        <a:latin typeface="Cambria Math"/>
                        <a:ea typeface="Cambria Math"/>
                      </a:rPr>
                      <m:t>=1</m:t>
                    </m:r>
                  </m:oMath>
                </a14:m>
                <a:endParaRPr lang="en-US" altLang="zh-CN" sz="2000" dirty="0">
                  <a:ea typeface="宋体" charset="-122"/>
                </a:endParaRPr>
              </a:p>
            </p:txBody>
          </p:sp>
        </mc:Choice>
        <mc:Fallback>
          <p:sp>
            <p:nvSpPr>
              <p:cNvPr id="9236" name="Text 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237735" y="4366846"/>
                <a:ext cx="6175280" cy="423770"/>
              </a:xfrm>
              <a:prstGeom prst="rect">
                <a:avLst/>
              </a:prstGeom>
              <a:blipFill>
                <a:blip r:embed="rId4"/>
                <a:stretch>
                  <a:fillRect t="-7143" b="-18571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234" name="Text Box 14"/>
              <p:cNvSpPr txBox="1">
                <a:spLocks noChangeArrowheads="1"/>
              </p:cNvSpPr>
              <p:nvPr/>
            </p:nvSpPr>
            <p:spPr bwMode="auto">
              <a:xfrm>
                <a:off x="3237736" y="4803709"/>
                <a:ext cx="5729261" cy="42377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9pPr>
              </a:lstStyle>
              <a:p>
                <a:pPr eaLnBrk="1" hangingPunct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宋体" charset="-122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ea typeface="宋体" charset="-122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/>
                                    <a:ea typeface="Cambria Math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/>
                                    <a:ea typeface="Cambria Math"/>
                                  </a:rPr>
                                  <m:t>𝑖</m:t>
                                </m:r>
                                <m:r>
                                  <a:rPr lang="en-US" sz="2000" i="1">
                                    <a:latin typeface="Cambria Math"/>
                                    <a:ea typeface="Cambria Math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altLang="zh-CN" sz="2000" i="1">
                            <a:latin typeface="Cambria Math"/>
                            <a:ea typeface="宋体" charset="-122"/>
                          </a:rPr>
                          <m:t>𝑘</m:t>
                        </m:r>
                        <m:r>
                          <a:rPr lang="en-US" altLang="zh-CN" sz="2000" i="1">
                            <a:latin typeface="Cambria Math"/>
                            <a:ea typeface="宋体" charset="-122"/>
                          </a:rPr>
                          <m:t>=1,…</m:t>
                        </m:r>
                        <m:r>
                          <a:rPr lang="en-US" altLang="zh-CN" sz="2000" i="1">
                            <a:latin typeface="Cambria Math"/>
                            <a:ea typeface="宋体" charset="-122"/>
                          </a:rPr>
                          <m:t>𝑞</m:t>
                        </m:r>
                      </m:sub>
                    </m:sSub>
                    <m:r>
                      <a:rPr lang="en-US" altLang="zh-CN" sz="2000" i="1">
                        <a:latin typeface="Cambria Math"/>
                        <a:ea typeface="宋体" charset="-122"/>
                      </a:rPr>
                      <m:t> </m:t>
                    </m:r>
                  </m:oMath>
                </a14:m>
                <a:r>
                  <a:rPr lang="en-US" altLang="zh-CN" sz="2000" dirty="0">
                    <a:ea typeface="宋体" charset="-122"/>
                  </a:rPr>
                  <a:t>are the </a:t>
                </a:r>
                <a:r>
                  <a:rPr lang="en-US" altLang="zh-CN" sz="2000" b="1" dirty="0">
                    <a:ea typeface="宋体" charset="-122"/>
                  </a:rPr>
                  <a:t>principal component scores</a:t>
                </a:r>
                <a:r>
                  <a:rPr lang="en-US" altLang="zh-CN" sz="2000" dirty="0">
                    <a:ea typeface="宋体" charset="-122"/>
                  </a:rPr>
                  <a:t>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endParaRPr lang="en-US" altLang="zh-CN" sz="2000" b="1" dirty="0">
                  <a:ea typeface="宋体" charset="-122"/>
                </a:endParaRPr>
              </a:p>
            </p:txBody>
          </p:sp>
        </mc:Choice>
        <mc:Fallback>
          <p:sp>
            <p:nvSpPr>
              <p:cNvPr id="9234" name="Text 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237736" y="4803709"/>
                <a:ext cx="5729261" cy="423770"/>
              </a:xfrm>
              <a:prstGeom prst="rect">
                <a:avLst/>
              </a:prstGeom>
              <a:blipFill>
                <a:blip r:embed="rId5"/>
                <a:stretch>
                  <a:fillRect t="-15714" r="-3511" b="-18571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5238263" y="1120165"/>
                <a:ext cx="1347420" cy="12401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000" i="1">
                                          <a:latin typeface="Cambria Math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𝑝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8263" y="1120165"/>
                <a:ext cx="1347420" cy="124014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9614271" y="3517567"/>
            <a:ext cx="654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q</a:t>
            </a:r>
            <a:r>
              <a:rPr lang="en-US" dirty="0"/>
              <a:t> </a:t>
            </a:r>
            <a:r>
              <a:rPr lang="en-US" dirty="0">
                <a:sym typeface="Symbol"/>
              </a:rPr>
              <a:t> </a:t>
            </a:r>
            <a:r>
              <a:rPr lang="en-US" i="1" dirty="0">
                <a:sym typeface="Symbol"/>
              </a:rPr>
              <a:t>p</a:t>
            </a:r>
            <a:endParaRPr lang="en-US" i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/>
              <p:cNvSpPr txBox="1"/>
              <p:nvPr/>
            </p:nvSpPr>
            <p:spPr>
              <a:xfrm>
                <a:off x="8944666" y="4774193"/>
                <a:ext cx="1484252" cy="4169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𝑐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𝑖𝑘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Sup>
                            <m:sSub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𝑇</m:t>
                              </m:r>
                            </m:sup>
                          </m:sSubSup>
                          <m:acc>
                            <m:accPr>
                              <m:chr m:val="⃗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𝑤</m:t>
                              </m:r>
                            </m:e>
                          </m:acc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4666" y="4774193"/>
                <a:ext cx="1484252" cy="416974"/>
              </a:xfrm>
              <a:prstGeom prst="rect">
                <a:avLst/>
              </a:prstGeom>
              <a:blipFill>
                <a:blip r:embed="rId7"/>
                <a:stretch>
                  <a:fillRect t="-13043"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/>
              <p:cNvSpPr txBox="1"/>
              <p:nvPr/>
            </p:nvSpPr>
            <p:spPr>
              <a:xfrm>
                <a:off x="6869425" y="1509406"/>
                <a:ext cx="11158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𝜇</m:t>
                          </m:r>
                        </m:e>
                      </m:acc>
                      <m:r>
                        <a:rPr lang="en-US" i="1">
                          <a:latin typeface="Cambria Math"/>
                        </a:rPr>
                        <m:t>=</m:t>
                      </m:r>
                      <m:r>
                        <a:rPr lang="en-US" i="1">
                          <a:latin typeface="Cambria Math"/>
                        </a:rPr>
                        <m:t>𝐸</m:t>
                      </m:r>
                      <m:r>
                        <a:rPr lang="en-US" i="1">
                          <a:latin typeface="Cambria Math"/>
                        </a:rPr>
                        <m:t>[</m:t>
                      </m:r>
                      <m:acc>
                        <m:accPr>
                          <m:chr m:val="⃗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/>
                            </a:rPr>
                            <m:t>𝑥</m:t>
                          </m:r>
                        </m:e>
                      </m:acc>
                      <m:r>
                        <a:rPr lang="en-US" i="1">
                          <a:latin typeface="Cambria Math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9425" y="1509406"/>
                <a:ext cx="1115818" cy="369332"/>
              </a:xfrm>
              <a:prstGeom prst="rect">
                <a:avLst/>
              </a:prstGeom>
              <a:blipFill>
                <a:blip r:embed="rId8"/>
                <a:stretch>
                  <a:fillRect t="-23333" r="-15301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/>
          <p:cNvSpPr/>
          <p:nvPr/>
        </p:nvSpPr>
        <p:spPr>
          <a:xfrm>
            <a:off x="3096222" y="3200670"/>
            <a:ext cx="18473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endParaRPr lang="en-US" sz="2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 2"/>
              <p:cNvSpPr/>
              <p:nvPr/>
            </p:nvSpPr>
            <p:spPr>
              <a:xfrm>
                <a:off x="2040339" y="3278049"/>
                <a:ext cx="7573933" cy="9407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/>
                        </a:rPr>
                        <m:t>𝑇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000" i="1">
                          <a:latin typeface="Cambria Math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i="1">
                              <a:latin typeface="Cambria Math"/>
                              <a:ea typeface="Cambria Math"/>
                            </a:rPr>
                            <m:t>𝜇</m:t>
                          </m:r>
                        </m:e>
                      </m:acc>
                      <m:r>
                        <a:rPr lang="en-US" sz="2000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sz="2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>
                              <a:latin typeface="Cambria Math"/>
                            </a:rPr>
                            <m:t>𝐖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𝑝</m:t>
                          </m:r>
                          <m:r>
                            <a:rPr lang="en-US" sz="2000" i="1">
                              <a:latin typeface="Cambria Math"/>
                              <a:ea typeface="Cambria Math"/>
                            </a:rPr>
                            <m:t>×</m:t>
                          </m:r>
                          <m:r>
                            <a:rPr lang="en-US" sz="2000" i="1">
                              <a:latin typeface="Cambria Math"/>
                            </a:rPr>
                            <m:t>𝑞</m:t>
                          </m:r>
                        </m:sub>
                      </m:sSub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𝑐</m:t>
                              </m:r>
                            </m:e>
                          </m:acc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i="1">
                              <a:latin typeface="Cambria Math"/>
                              <a:ea typeface="Cambria Math"/>
                            </a:rPr>
                            <m:t>𝜇</m:t>
                          </m:r>
                        </m:e>
                      </m:acc>
                      <m:r>
                        <a:rPr lang="en-US" sz="2000" i="1">
                          <a:latin typeface="Cambria Math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000" i="1">
                                            <a:latin typeface="Cambria Math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000" i="1">
                                    <a:latin typeface="Cambria Math"/>
                                    <a:ea typeface="Cambria Math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000" i="1">
                                            <a:latin typeface="Cambria Math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𝑞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𝑖</m:t>
                                    </m:r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latin typeface="Cambria Math"/>
                                    <a:ea typeface="Cambria Math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𝑖</m:t>
                                    </m:r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𝑞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2000" i="1">
                          <a:latin typeface="Cambria Math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i="1">
                              <a:latin typeface="Cambria Math"/>
                              <a:ea typeface="Cambria Math"/>
                            </a:rPr>
                            <m:t>𝜇</m:t>
                          </m:r>
                        </m:e>
                      </m:acc>
                      <m:r>
                        <a:rPr lang="en-US" sz="2000" i="1">
                          <a:latin typeface="Cambria Math"/>
                        </a:rPr>
                        <m:t>+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000" i="1">
                              <a:latin typeface="Cambria Math"/>
                            </a:rPr>
                            <m:t>𝑘</m:t>
                          </m:r>
                          <m:r>
                            <a:rPr lang="en-US" sz="2000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𝑞</m:t>
                          </m:r>
                        </m:sup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𝑖𝑘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0339" y="3278049"/>
                <a:ext cx="7573933" cy="94070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 Box 17"/>
              <p:cNvSpPr txBox="1">
                <a:spLocks noChangeArrowheads="1"/>
              </p:cNvSpPr>
              <p:nvPr/>
            </p:nvSpPr>
            <p:spPr bwMode="auto">
              <a:xfrm>
                <a:off x="2574294" y="5477485"/>
                <a:ext cx="7444438" cy="7342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charset="0"/>
                  </a:defRPr>
                </a:lvl9pPr>
              </a:lstStyle>
              <a:p>
                <a:pPr eaLnBrk="1" hangingPunct="1"/>
                <a:r>
                  <a:rPr lang="en-US" altLang="zh-CN" sz="2000" dirty="0">
                    <a:ea typeface="宋体" charset="-122"/>
                  </a:rPr>
                  <a:t>The principal components of a set of data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宋体" charset="-122"/>
                          </a:rPr>
                        </m:ctrlPr>
                      </m:sSupPr>
                      <m:e>
                        <m:r>
                          <a:rPr lang="en-US" altLang="zh-CN" sz="2000" i="1">
                            <a:latin typeface="Cambria Math"/>
                            <a:ea typeface="Cambria Math"/>
                          </a:rPr>
                          <m:t>ℛ</m:t>
                        </m:r>
                      </m:e>
                      <m:sup>
                        <m:r>
                          <a:rPr lang="en-US" altLang="zh-CN" sz="2000" i="1">
                            <a:latin typeface="Cambria Math"/>
                            <a:ea typeface="宋体" charset="-122"/>
                          </a:rPr>
                          <m:t>𝑝</m:t>
                        </m:r>
                      </m:sup>
                    </m:sSup>
                  </m:oMath>
                </a14:m>
                <a:r>
                  <a:rPr lang="en-US" altLang="zh-CN" sz="2000" dirty="0">
                    <a:ea typeface="宋体" charset="-122"/>
                  </a:rPr>
                  <a:t> provide a sequence of best linear approximations to that data set of all ranks </a:t>
                </a:r>
                <a:r>
                  <a:rPr lang="en-US" altLang="zh-CN" sz="2000" i="1" dirty="0">
                    <a:ea typeface="宋体" charset="-122"/>
                  </a:rPr>
                  <a:t>q </a:t>
                </a:r>
                <a:r>
                  <a:rPr lang="en-US" altLang="zh-CN" sz="2000" dirty="0">
                    <a:ea typeface="宋体" charset="-122"/>
                    <a:sym typeface="Symbol" pitchFamily="18" charset="2"/>
                  </a:rPr>
                  <a:t> </a:t>
                </a:r>
                <a:r>
                  <a:rPr lang="en-US" altLang="zh-CN" sz="2000" i="1" dirty="0">
                    <a:ea typeface="宋体" charset="-122"/>
                  </a:rPr>
                  <a:t>p</a:t>
                </a:r>
                <a:r>
                  <a:rPr lang="en-US" altLang="zh-CN" sz="2000" dirty="0">
                    <a:ea typeface="宋体" charset="-122"/>
                  </a:rPr>
                  <a:t>.</a:t>
                </a:r>
              </a:p>
            </p:txBody>
          </p:sp>
        </mc:Choice>
        <mc:Fallback>
          <p:sp>
            <p:nvSpPr>
              <p:cNvPr id="14" name="Text 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74294" y="5477485"/>
                <a:ext cx="7444438" cy="734240"/>
              </a:xfrm>
              <a:prstGeom prst="rect">
                <a:avLst/>
              </a:prstGeom>
              <a:blipFill>
                <a:blip r:embed="rId10"/>
                <a:stretch>
                  <a:fillRect l="-819" t="-5000" r="-246" b="-10833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/>
              <p:cNvSpPr txBox="1"/>
              <p:nvPr/>
            </p:nvSpPr>
            <p:spPr>
              <a:xfrm>
                <a:off x="7898482" y="2450392"/>
                <a:ext cx="2530436" cy="7223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/>
                        </a:rPr>
                        <m:t>𝑚𝑖𝑛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000" i="1">
                              <a:latin typeface="Cambria Math"/>
                            </a:rPr>
                            <m:t>𝑖</m:t>
                          </m:r>
                          <m:r>
                            <a:rPr lang="en-US" sz="2000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latin typeface="Cambria Math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8482" y="2450392"/>
                <a:ext cx="2530436" cy="72231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93057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58" grpId="0"/>
      <p:bldP spid="9236" grpId="0"/>
      <p:bldP spid="9234" grpId="0"/>
      <p:bldP spid="5" grpId="0"/>
      <p:bldP spid="27" grpId="0"/>
      <p:bldP spid="3" grpId="0"/>
      <p:bldP spid="14" grpId="0"/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96293-6F30-CA42-A992-01E7E64D7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A38E9FC-20D1-334F-A33B-57B21D3F1604}"/>
              </a:ext>
            </a:extLst>
          </p:cNvPr>
          <p:cNvSpPr/>
          <p:nvPr/>
        </p:nvSpPr>
        <p:spPr>
          <a:xfrm>
            <a:off x="2261805" y="841376"/>
            <a:ext cx="803871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PCA reduces dimensionality by projecting each data point onto the first few principal components: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Obtain lower-dimensional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Preserve as much variation in the original data as possible.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2CA29C-9677-6B46-9DE6-532BABC380D9}"/>
              </a:ext>
            </a:extLst>
          </p:cNvPr>
          <p:cNvSpPr txBox="1"/>
          <p:nvPr/>
        </p:nvSpPr>
        <p:spPr>
          <a:xfrm>
            <a:off x="2423300" y="2780095"/>
            <a:ext cx="7640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principal components are eigenvectors of the covariance matrix.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206DB9E-A4E7-A346-9BD1-902CCFBADFD2}"/>
              </a:ext>
            </a:extLst>
          </p:cNvPr>
          <p:cNvSpPr/>
          <p:nvPr/>
        </p:nvSpPr>
        <p:spPr>
          <a:xfrm>
            <a:off x="2216150" y="5257523"/>
            <a:ext cx="83479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ea typeface="宋体" charset="-122"/>
              </a:rPr>
              <a:t>PCA can be computed by Singular Value Decomposition (SVD) 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6445904-8912-B14D-8F59-84BA7D259DE3}"/>
                  </a:ext>
                </a:extLst>
              </p:cNvPr>
              <p:cNvSpPr txBox="1"/>
              <p:nvPr/>
            </p:nvSpPr>
            <p:spPr>
              <a:xfrm>
                <a:off x="2800105" y="3429000"/>
                <a:ext cx="5055487" cy="12541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i="1">
                          <a:latin typeface="Cambria Math"/>
                          <a:ea typeface="Cambria Math"/>
                        </a:rPr>
                        <m:t>Λ</m:t>
                      </m:r>
                      <m:r>
                        <a:rPr lang="en-US" i="1">
                          <a:latin typeface="Cambria Math"/>
                          <a:ea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i="1">
                                          <a:latin typeface="Cambria Math"/>
                                          <a:ea typeface="Cambria Math"/>
                                        </a:rPr>
                                        <m:t>𝑐</m:t>
                                      </m:r>
                                      <m:r>
                                        <a:rPr lang="en-US" i="1">
                                          <a:latin typeface="Cambria Math"/>
                                          <a:ea typeface="Cambria Math"/>
                                        </a:rPr>
                                        <m:t>𝑜𝑣</m:t>
                                      </m:r>
                                      <m:r>
                                        <a:rPr lang="en-US" i="1">
                                          <a:latin typeface="Cambria Math"/>
                                          <a:ea typeface="Cambria Math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  <a:ea typeface="Cambria Math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/>
                                              <a:ea typeface="Cambria Math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brk m:alnAt="7"/>
                                        </m:rPr>
                                        <a:rPr lang="en-US" i="1">
                                          <a:latin typeface="Cambria Math"/>
                                          <a:ea typeface="Cambria Math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  <a:ea typeface="Cambria Math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/>
                                              <a:ea typeface="Cambria Math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/>
                                          <a:ea typeface="Cambria Math"/>
                                        </a:rPr>
                                        <m:t>)</m:t>
                                      </m:r>
                                    </m:e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i="1">
                                          <a:latin typeface="Cambria Math"/>
                                          <a:ea typeface="Cambria Math"/>
                                        </a:rPr>
                                        <m:t>𝑐</m:t>
                                      </m:r>
                                      <m:r>
                                        <a:rPr lang="en-US" i="1">
                                          <a:latin typeface="Cambria Math"/>
                                          <a:ea typeface="Cambria Math"/>
                                        </a:rPr>
                                        <m:t>𝑜𝑣</m:t>
                                      </m:r>
                                      <m:r>
                                        <a:rPr lang="en-US" i="1">
                                          <a:latin typeface="Cambria Math"/>
                                          <a:ea typeface="Cambria Math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  <a:ea typeface="Cambria Math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/>
                                              <a:ea typeface="Cambria Math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brk m:alnAt="7"/>
                                        </m:rPr>
                                        <a:rPr lang="en-US" i="1">
                                          <a:latin typeface="Cambria Math"/>
                                          <a:ea typeface="Cambria Math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  <a:ea typeface="Cambria Math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/>
                                              <a:ea typeface="Cambria Math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/>
                                          <a:ea typeface="Cambria Math"/>
                                        </a:rPr>
                                        <m:t>)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i="1">
                                          <a:latin typeface="Cambria Math"/>
                                          <a:ea typeface="Cambria Math"/>
                                        </a:rPr>
                                        <m:t>𝑐</m:t>
                                      </m:r>
                                      <m:r>
                                        <a:rPr lang="en-US" i="1">
                                          <a:latin typeface="Cambria Math"/>
                                          <a:ea typeface="Cambria Math"/>
                                        </a:rPr>
                                        <m:t>𝑜𝑣</m:t>
                                      </m:r>
                                      <m:r>
                                        <a:rPr lang="en-US" i="1">
                                          <a:latin typeface="Cambria Math"/>
                                          <a:ea typeface="Cambria Math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  <a:ea typeface="Cambria Math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/>
                                              <a:ea typeface="Cambria Math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brk m:alnAt="7"/>
                                        </m:rPr>
                                        <a:rPr lang="en-US" i="1">
                                          <a:latin typeface="Cambria Math"/>
                                          <a:ea typeface="Cambria Math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  <a:ea typeface="Cambria Math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/>
                                              <a:ea typeface="Cambria Math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/>
                                          <a:ea typeface="Cambria Math"/>
                                        </a:rPr>
                                        <m:t>)</m:t>
                                      </m:r>
                                    </m:e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i="1">
                                          <a:latin typeface="Cambria Math"/>
                                          <a:ea typeface="Cambria Math"/>
                                        </a:rPr>
                                        <m:t>𝑐</m:t>
                                      </m:r>
                                      <m:r>
                                        <a:rPr lang="en-US" i="1">
                                          <a:latin typeface="Cambria Math"/>
                                          <a:ea typeface="Cambria Math"/>
                                        </a:rPr>
                                        <m:t>𝑜𝑣</m:t>
                                      </m:r>
                                      <m:r>
                                        <a:rPr lang="en-US" i="1">
                                          <a:latin typeface="Cambria Math"/>
                                          <a:ea typeface="Cambria Math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  <a:ea typeface="Cambria Math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/>
                                              <a:ea typeface="Cambria Math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brk m:alnAt="7"/>
                                        </m:rPr>
                                        <a:rPr lang="en-US" i="1">
                                          <a:latin typeface="Cambria Math"/>
                                          <a:ea typeface="Cambria Math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  <a:ea typeface="Cambria Math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/>
                                              <a:ea typeface="Cambria Math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/>
                                          <a:ea typeface="Cambria Math"/>
                                        </a:rPr>
                                        <m:t>)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i="1">
                                          <a:latin typeface="Cambria Math"/>
                                          <a:ea typeface="Cambria Math"/>
                                        </a:rPr>
                                        <m:t>⋯</m:t>
                                      </m:r>
                                    </m:e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i="1">
                                          <a:latin typeface="Cambria Math"/>
                                          <a:ea typeface="Cambria Math"/>
                                        </a:rPr>
                                        <m:t>𝑐</m:t>
                                      </m:r>
                                      <m:r>
                                        <a:rPr lang="en-US" i="1">
                                          <a:latin typeface="Cambria Math"/>
                                          <a:ea typeface="Cambria Math"/>
                                        </a:rPr>
                                        <m:t>𝑜𝑣</m:t>
                                      </m:r>
                                      <m:r>
                                        <a:rPr lang="en-US" i="1">
                                          <a:latin typeface="Cambria Math"/>
                                          <a:ea typeface="Cambria Math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  <a:ea typeface="Cambria Math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/>
                                              <a:ea typeface="Cambria Math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brk m:alnAt="7"/>
                                        </m:rPr>
                                        <a:rPr lang="en-US" i="1">
                                          <a:latin typeface="Cambria Math"/>
                                          <a:ea typeface="Cambria Math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  <a:ea typeface="Cambria Math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/>
                                            </a:rPr>
                                            <m:t>𝑝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/>
                                          <a:ea typeface="Cambria Math"/>
                                        </a:rPr>
                                        <m:t>)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i="1">
                                          <a:latin typeface="Cambria Math"/>
                                          <a:ea typeface="Cambria Math"/>
                                        </a:rPr>
                                        <m:t>⋯</m:t>
                                      </m:r>
                                    </m:e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i="1">
                                          <a:latin typeface="Cambria Math"/>
                                          <a:ea typeface="Cambria Math"/>
                                        </a:rPr>
                                        <m:t>𝑐</m:t>
                                      </m:r>
                                      <m:r>
                                        <a:rPr lang="en-US" i="1">
                                          <a:latin typeface="Cambria Math"/>
                                          <a:ea typeface="Cambria Math"/>
                                        </a:rPr>
                                        <m:t>𝑜𝑣</m:t>
                                      </m:r>
                                      <m:r>
                                        <a:rPr lang="en-US" i="1">
                                          <a:latin typeface="Cambria Math"/>
                                          <a:ea typeface="Cambria Math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  <a:ea typeface="Cambria Math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/>
                                              <a:ea typeface="Cambria Math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brk m:alnAt="7"/>
                                        </m:rPr>
                                        <a:rPr lang="en-US" i="1">
                                          <a:latin typeface="Cambria Math"/>
                                          <a:ea typeface="Cambria Math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  <a:ea typeface="Cambria Math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/>
                                            </a:rPr>
                                            <m:t>𝑝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/>
                                          <a:ea typeface="Cambria Math"/>
                                        </a:rPr>
                                        <m:t>)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i="1">
                                          <a:latin typeface="Cambria Math"/>
                                          <a:ea typeface="Cambria Math"/>
                                        </a:rPr>
                                        <m:t>⋮</m:t>
                                      </m:r>
                                    </m:e>
                                    <m:e>
                                      <m:r>
                                        <a:rPr lang="en-US" i="1">
                                          <a:latin typeface="Cambria Math"/>
                                          <a:ea typeface="Cambria Math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i="1">
                                          <a:latin typeface="Cambria Math"/>
                                          <a:ea typeface="Cambria Math"/>
                                        </a:rPr>
                                        <m:t>𝑐</m:t>
                                      </m:r>
                                      <m:r>
                                        <a:rPr lang="en-US" i="1">
                                          <a:latin typeface="Cambria Math"/>
                                          <a:ea typeface="Cambria Math"/>
                                        </a:rPr>
                                        <m:t>𝑜𝑣</m:t>
                                      </m:r>
                                      <m:r>
                                        <a:rPr lang="en-US" i="1">
                                          <a:latin typeface="Cambria Math"/>
                                          <a:ea typeface="Cambria Math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  <a:ea typeface="Cambria Math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/>
                                            </a:rPr>
                                            <m:t>𝑝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brk m:alnAt="7"/>
                                        </m:rPr>
                                        <a:rPr lang="en-US" i="1">
                                          <a:latin typeface="Cambria Math"/>
                                          <a:ea typeface="Cambria Math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  <a:ea typeface="Cambria Math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/>
                                              <a:ea typeface="Cambria Math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/>
                                          <a:ea typeface="Cambria Math"/>
                                        </a:rPr>
                                        <m:t>)</m:t>
                                      </m:r>
                                    </m:e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i="1">
                                          <a:latin typeface="Cambria Math"/>
                                          <a:ea typeface="Cambria Math"/>
                                        </a:rPr>
                                        <m:t>𝑐</m:t>
                                      </m:r>
                                      <m:r>
                                        <a:rPr lang="en-US" i="1">
                                          <a:latin typeface="Cambria Math"/>
                                          <a:ea typeface="Cambria Math"/>
                                        </a:rPr>
                                        <m:t>𝑜𝑣</m:t>
                                      </m:r>
                                      <m:r>
                                        <a:rPr lang="en-US" i="1">
                                          <a:latin typeface="Cambria Math"/>
                                          <a:ea typeface="Cambria Math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  <a:ea typeface="Cambria Math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/>
                                            </a:rPr>
                                            <m:t>𝑝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brk m:alnAt="7"/>
                                        </m:rPr>
                                        <a:rPr lang="en-US" i="1">
                                          <a:latin typeface="Cambria Math"/>
                                          <a:ea typeface="Cambria Math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  <a:ea typeface="Cambria Math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/>
                                              <a:ea typeface="Cambria Math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/>
                                          <a:ea typeface="Cambria Math"/>
                                        </a:rPr>
                                        <m:t>)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i="1">
                                          <a:latin typeface="Cambria Math"/>
                                          <a:ea typeface="Cambria Math"/>
                                        </a:rPr>
                                        <m:t>⋱</m:t>
                                      </m:r>
                                    </m:e>
                                    <m:e>
                                      <m:r>
                                        <a:rPr lang="en-US" i="1">
                                          <a:latin typeface="Cambria Math"/>
                                          <a:ea typeface="Cambria Math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i="1">
                                          <a:latin typeface="Cambria Math"/>
                                          <a:ea typeface="Cambria Math"/>
                                        </a:rPr>
                                        <m:t>⋯</m:t>
                                      </m:r>
                                    </m:e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i="1">
                                          <a:latin typeface="Cambria Math"/>
                                          <a:ea typeface="Cambria Math"/>
                                        </a:rPr>
                                        <m:t>𝑐</m:t>
                                      </m:r>
                                      <m:r>
                                        <a:rPr lang="en-US" i="1">
                                          <a:latin typeface="Cambria Math"/>
                                          <a:ea typeface="Cambria Math"/>
                                        </a:rPr>
                                        <m:t>𝑜𝑣</m:t>
                                      </m:r>
                                      <m:r>
                                        <a:rPr lang="en-US" i="1">
                                          <a:latin typeface="Cambria Math"/>
                                          <a:ea typeface="Cambria Math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  <a:ea typeface="Cambria Math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/>
                                            </a:rPr>
                                            <m:t>𝑝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brk m:alnAt="7"/>
                                        </m:rPr>
                                        <a:rPr lang="en-US" i="1">
                                          <a:latin typeface="Cambria Math"/>
                                          <a:ea typeface="Cambria Math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  <a:ea typeface="Cambria Math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/>
                                            </a:rPr>
                                            <m:t>𝑝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/>
                                          <a:ea typeface="Cambria Math"/>
                                        </a:rPr>
                                        <m:t>)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6445904-8912-B14D-8F59-84BA7D259D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0105" y="3429000"/>
                <a:ext cx="5055487" cy="125412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77734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2216150" y="36830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zh-CN">
                <a:ea typeface="宋体" charset="-122"/>
              </a:rPr>
              <a:t>Example – Handwritten Digits</a:t>
            </a:r>
          </a:p>
        </p:txBody>
      </p:sp>
      <p:graphicFrame>
        <p:nvGraphicFramePr>
          <p:cNvPr id="14339" name="Object 4"/>
          <p:cNvGraphicFramePr>
            <a:graphicFrameLocks noChangeAspect="1"/>
          </p:cNvGraphicFramePr>
          <p:nvPr/>
        </p:nvGraphicFramePr>
        <p:xfrm>
          <a:off x="1760538" y="1706564"/>
          <a:ext cx="2874963" cy="2244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2" imgW="17574303" imgH="13723968" progId="Photoshop.Image.5">
                  <p:embed/>
                </p:oleObj>
              </mc:Choice>
              <mc:Fallback>
                <p:oleObj name="Image" r:id="rId2" imgW="17574303" imgH="13723968" progId="Photoshop.Image.5">
                  <p:embed/>
                  <p:pic>
                    <p:nvPicPr>
                      <p:cNvPr id="14339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60538" y="1706564"/>
                        <a:ext cx="2874963" cy="2244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607" name="Object 7"/>
          <p:cNvGraphicFramePr>
            <a:graphicFrameLocks noChangeAspect="1"/>
          </p:cNvGraphicFramePr>
          <p:nvPr/>
        </p:nvGraphicFramePr>
        <p:xfrm>
          <a:off x="5083176" y="2217739"/>
          <a:ext cx="5418137" cy="3163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4" imgW="4167330" imgH="2432927" progId="Photoshop.Image.5">
                  <p:embed/>
                </p:oleObj>
              </mc:Choice>
              <mc:Fallback>
                <p:oleObj name="Image" r:id="rId4" imgW="4167330" imgH="2432927" progId="Photoshop.Image.5">
                  <p:embed/>
                  <p:pic>
                    <p:nvPicPr>
                      <p:cNvPr id="25607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83176" y="2217739"/>
                        <a:ext cx="5418137" cy="3163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341" name="Text Box 9"/>
          <p:cNvSpPr txBox="1">
            <a:spLocks noChangeArrowheads="1"/>
          </p:cNvSpPr>
          <p:nvPr/>
        </p:nvSpPr>
        <p:spPr bwMode="auto">
          <a:xfrm>
            <a:off x="2432051" y="3968751"/>
            <a:ext cx="14446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eaLnBrk="1" hangingPunct="1"/>
            <a:r>
              <a:rPr lang="en-US" altLang="zh-CN" sz="2000">
                <a:ea typeface="宋体" charset="-122"/>
              </a:rPr>
              <a:t>130 samples</a:t>
            </a:r>
          </a:p>
        </p:txBody>
      </p:sp>
      <p:grpSp>
        <p:nvGrpSpPr>
          <p:cNvPr id="2" name="Group 21"/>
          <p:cNvGrpSpPr>
            <a:grpSpLocks/>
          </p:cNvGrpSpPr>
          <p:nvPr/>
        </p:nvGrpSpPr>
        <p:grpSpPr bwMode="auto">
          <a:xfrm>
            <a:off x="1936750" y="4635498"/>
            <a:ext cx="2559050" cy="844550"/>
            <a:chOff x="261" y="3002"/>
            <a:chExt cx="1612" cy="532"/>
          </a:xfrm>
        </p:grpSpPr>
        <p:grpSp>
          <p:nvGrpSpPr>
            <p:cNvPr id="14345" name="Group 10"/>
            <p:cNvGrpSpPr>
              <a:grpSpLocks/>
            </p:cNvGrpSpPr>
            <p:nvPr/>
          </p:nvGrpSpPr>
          <p:grpSpPr bwMode="auto">
            <a:xfrm>
              <a:off x="360" y="3311"/>
              <a:ext cx="1394" cy="223"/>
              <a:chOff x="3381" y="1362"/>
              <a:chExt cx="1394" cy="223"/>
            </a:xfrm>
          </p:grpSpPr>
          <p:graphicFrame>
            <p:nvGraphicFramePr>
              <p:cNvPr id="14350" name="Object 5"/>
              <p:cNvGraphicFramePr>
                <a:graphicFrameLocks noChangeAspect="1"/>
              </p:cNvGraphicFramePr>
              <p:nvPr/>
            </p:nvGraphicFramePr>
            <p:xfrm>
              <a:off x="3584" y="1362"/>
              <a:ext cx="1191" cy="22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Image" r:id="rId6" imgW="1889924" imgH="353509" progId="Photoshop.Image.5">
                      <p:embed/>
                    </p:oleObj>
                  </mc:Choice>
                  <mc:Fallback>
                    <p:oleObj name="Image" r:id="rId6" imgW="1889924" imgH="353509" progId="Photoshop.Image.5">
                      <p:embed/>
                      <p:pic>
                        <p:nvPicPr>
                          <p:cNvPr id="14350" name="Object 5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584" y="1362"/>
                            <a:ext cx="1191" cy="223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4351" name="Object 8"/>
              <p:cNvGraphicFramePr>
                <a:graphicFrameLocks noChangeAspect="1"/>
              </p:cNvGraphicFramePr>
              <p:nvPr/>
            </p:nvGraphicFramePr>
            <p:xfrm>
              <a:off x="3381" y="1389"/>
              <a:ext cx="170" cy="17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Image" r:id="rId8" imgW="280440" imgH="286561" progId="Photoshop.Image.5">
                      <p:embed/>
                    </p:oleObj>
                  </mc:Choice>
                  <mc:Fallback>
                    <p:oleObj name="Image" r:id="rId8" imgW="280440" imgH="286561" progId="Photoshop.Image.5">
                      <p:embed/>
                      <p:pic>
                        <p:nvPicPr>
                          <p:cNvPr id="14351" name="Object 8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381" y="1389"/>
                            <a:ext cx="170" cy="174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14346" name="Text Box 11"/>
            <p:cNvSpPr txBox="1">
              <a:spLocks noChangeArrowheads="1"/>
            </p:cNvSpPr>
            <p:nvPr/>
          </p:nvSpPr>
          <p:spPr bwMode="auto">
            <a:xfrm>
              <a:off x="261" y="3002"/>
              <a:ext cx="1612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Arial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Arial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Arial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Arial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Arial" charset="0"/>
                </a:defRPr>
              </a:lvl9pPr>
            </a:lstStyle>
            <a:p>
              <a:pPr eaLnBrk="1" hangingPunct="1"/>
              <a:r>
                <a:rPr lang="en-US" altLang="zh-CN" sz="2000">
                  <a:ea typeface="宋体" charset="-122"/>
                </a:rPr>
                <a:t>Two-component model</a:t>
              </a:r>
            </a:p>
          </p:txBody>
        </p:sp>
        <p:sp>
          <p:nvSpPr>
            <p:cNvPr id="14348" name="Text Box 18"/>
            <p:cNvSpPr txBox="1">
              <a:spLocks noChangeArrowheads="1"/>
            </p:cNvSpPr>
            <p:nvPr/>
          </p:nvSpPr>
          <p:spPr bwMode="auto">
            <a:xfrm>
              <a:off x="1002" y="3299"/>
              <a:ext cx="142" cy="1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Arial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Arial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Arial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Arial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Arial" charset="0"/>
                </a:defRPr>
              </a:lvl9pPr>
            </a:lstStyle>
            <a:p>
              <a:pPr eaLnBrk="1" hangingPunct="1"/>
              <a:r>
                <a:rPr lang="en-US" altLang="zh-CN" sz="1800" i="1">
                  <a:ea typeface="宋体" charset="-122"/>
                </a:rPr>
                <a:t>c</a:t>
              </a:r>
              <a:r>
                <a:rPr lang="en-US" altLang="zh-CN" sz="1800" i="1" baseline="-25000">
                  <a:ea typeface="宋体" charset="-122"/>
                </a:rPr>
                <a:t>i</a:t>
              </a:r>
              <a:r>
                <a:rPr lang="en-US" altLang="zh-CN" sz="1800" baseline="-25000">
                  <a:ea typeface="宋体" charset="-122"/>
                </a:rPr>
                <a:t>1</a:t>
              </a:r>
            </a:p>
          </p:txBody>
        </p:sp>
        <p:sp>
          <p:nvSpPr>
            <p:cNvPr id="14349" name="Text Box 19"/>
            <p:cNvSpPr txBox="1">
              <a:spLocks noChangeArrowheads="1"/>
            </p:cNvSpPr>
            <p:nvPr/>
          </p:nvSpPr>
          <p:spPr bwMode="auto">
            <a:xfrm>
              <a:off x="1413" y="3299"/>
              <a:ext cx="142" cy="1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Arial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Arial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Arial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Arial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Arial" charset="0"/>
                </a:defRPr>
              </a:lvl9pPr>
            </a:lstStyle>
            <a:p>
              <a:pPr eaLnBrk="1" hangingPunct="1"/>
              <a:r>
                <a:rPr lang="en-US" altLang="zh-CN" sz="1800" i="1">
                  <a:ea typeface="宋体" charset="-122"/>
                </a:rPr>
                <a:t>c</a:t>
              </a:r>
              <a:r>
                <a:rPr lang="en-US" altLang="zh-CN" sz="1800" i="1" baseline="-25000">
                  <a:ea typeface="宋体" charset="-122"/>
                </a:rPr>
                <a:t>i</a:t>
              </a:r>
              <a:r>
                <a:rPr lang="en-US" altLang="zh-CN" sz="1800" baseline="-25000">
                  <a:ea typeface="宋体" charset="-122"/>
                </a:rPr>
                <a:t>2</a:t>
              </a:r>
            </a:p>
          </p:txBody>
        </p:sp>
      </p:grpSp>
      <p:sp>
        <p:nvSpPr>
          <p:cNvPr id="14343" name="Text Box 20"/>
          <p:cNvSpPr txBox="1">
            <a:spLocks noChangeArrowheads="1"/>
          </p:cNvSpPr>
          <p:nvPr/>
        </p:nvSpPr>
        <p:spPr bwMode="auto">
          <a:xfrm>
            <a:off x="7589838" y="6550026"/>
            <a:ext cx="30765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eaLnBrk="1" hangingPunct="1"/>
            <a:r>
              <a:rPr lang="en-US" altLang="zh-CN" sz="1400">
                <a:ea typeface="宋体" charset="-122"/>
              </a:rPr>
              <a:t>From Hastie, Tibshirani, Friedman 2001</a:t>
            </a:r>
          </a:p>
        </p:txBody>
      </p:sp>
      <p:sp>
        <p:nvSpPr>
          <p:cNvPr id="15" name="Text Box 9"/>
          <p:cNvSpPr txBox="1">
            <a:spLocks noChangeArrowheads="1"/>
          </p:cNvSpPr>
          <p:nvPr/>
        </p:nvSpPr>
        <p:spPr bwMode="auto">
          <a:xfrm>
            <a:off x="5888038" y="1689100"/>
            <a:ext cx="41306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eaLnBrk="1" hangingPunct="1"/>
            <a:r>
              <a:rPr lang="en-US" altLang="zh-CN" sz="2000">
                <a:ea typeface="宋体" charset="-122"/>
              </a:rPr>
              <a:t>Reconstruction using the first two PCs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/>
              <p:cNvSpPr txBox="1"/>
              <p:nvPr/>
            </p:nvSpPr>
            <p:spPr>
              <a:xfrm>
                <a:off x="1840866" y="5494390"/>
                <a:ext cx="275081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i="1">
                              <a:latin typeface="Cambria Math"/>
                              <a:ea typeface="Cambria Math"/>
                            </a:rPr>
                            <m:t>𝜇</m:t>
                          </m:r>
                        </m:e>
                      </m:acc>
                      <m:r>
                        <a:rPr lang="en-US" sz="2000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𝑐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  <m:r>
                            <a:rPr lang="en-US" sz="2000" i="1">
                              <a:latin typeface="Cambria Math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𝑤</m:t>
                              </m:r>
                            </m:e>
                          </m:acc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𝑐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  <m:r>
                            <a:rPr lang="en-US" sz="2000" i="1">
                              <a:latin typeface="Cambria Math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𝑤</m:t>
                              </m:r>
                            </m:e>
                          </m:acc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0866" y="5494390"/>
                <a:ext cx="2750818" cy="400110"/>
              </a:xfrm>
              <a:prstGeom prst="rect">
                <a:avLst/>
              </a:prstGeom>
              <a:blipFill>
                <a:blip r:embed="rId10"/>
                <a:stretch>
                  <a:fillRect t="-18182"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C2A107-8171-48BC-E385-0C3744079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embedding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6B7FF-A5E2-46AE-3049-B80EB6A1C8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96342C-39D0-68F8-C2E6-C96E84A047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9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266DFBB-4F4E-913B-0574-876DC639A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4449" y="2098399"/>
            <a:ext cx="7983606" cy="2661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9545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10"/>
  <p:tag name="MMPROD_UIDATA" val="&lt;database version=&quot;10.0&quot;&gt;&lt;object type=&quot;1&quot; unique_id=&quot;10001&quot;&gt;&lt;object type=&quot;8&quot; unique_id=&quot;717709&quot;&gt;&lt;/object&gt;&lt;object type=&quot;2&quot; unique_id=&quot;717710&quot;&gt;&lt;object type=&quot;3&quot; unique_id=&quot;717962&quot;&gt;&lt;property id=&quot;20148&quot; value=&quot;5&quot;/&gt;&lt;property id=&quot;20300&quot; value=&quot;Slide 1 - &amp;quot;Title Slide or Section Divider&amp;quot;&quot;/&gt;&lt;property id=&quot;20307&quot; value=&quot;280&quot;/&gt;&lt;/object&gt;&lt;object type=&quot;3&quot; unique_id=&quot;717963&quot;&gt;&lt;property id=&quot;20148&quot; value=&quot;5&quot;/&gt;&lt;property id=&quot;20300&quot; value=&quot;Slide 2 - &amp;quot;Title Slide or Section Divider&amp;quot;&quot;/&gt;&lt;property id=&quot;20307&quot; value=&quot;279&quot;/&gt;&lt;/object&gt;&lt;/object&gt;&lt;/object&gt;&lt;/database&gt;"/>
  <p:tag name="SECTOMILLISECCONVERTED" val="1"/>
</p:tagLst>
</file>

<file path=ppt/theme/theme1.xml><?xml version="1.0" encoding="utf-8"?>
<a:theme xmlns:a="http://schemas.openxmlformats.org/drawingml/2006/main" name="Adobe Master Widescreen 2014">
  <a:themeElements>
    <a:clrScheme name="Adobe 2009">
      <a:dk1>
        <a:srgbClr val="000000"/>
      </a:dk1>
      <a:lt1>
        <a:sysClr val="window" lastClr="FFFFFF"/>
      </a:lt1>
      <a:dk2>
        <a:srgbClr val="6B737B"/>
      </a:dk2>
      <a:lt2>
        <a:srgbClr val="DADDE0"/>
      </a:lt2>
      <a:accent1>
        <a:srgbClr val="C1D82F"/>
      </a:accent1>
      <a:accent2>
        <a:srgbClr val="00A4E4"/>
      </a:accent2>
      <a:accent3>
        <a:srgbClr val="8348B5"/>
      </a:accent3>
      <a:accent4>
        <a:srgbClr val="FBB034"/>
      </a:accent4>
      <a:accent5>
        <a:srgbClr val="FFDD00"/>
      </a:accent5>
      <a:accent6>
        <a:srgbClr val="FF0000"/>
      </a:accent6>
      <a:hlink>
        <a:srgbClr val="000000"/>
      </a:hlink>
      <a:folHlink>
        <a:srgbClr val="3F3F3F"/>
      </a:folHlink>
    </a:clrScheme>
    <a:fontScheme name="Adobe Clean 2009">
      <a:majorFont>
        <a:latin typeface="Adobe Clean"/>
        <a:ea typeface=""/>
        <a:cs typeface=""/>
      </a:majorFont>
      <a:minorFont>
        <a:latin typeface="Adobe Clean"/>
        <a:ea typeface=""/>
        <a:cs typeface=""/>
      </a:minorFont>
    </a:fontScheme>
    <a:fmtScheme name="Trek">
      <a:fillStyleLst>
        <a:solidFill>
          <a:schemeClr val="phClr"/>
        </a:solidFill>
        <a:gradFill rotWithShape="1">
          <a:gsLst>
            <a:gs pos="0">
              <a:schemeClr val="phClr">
                <a:tint val="30000"/>
                <a:satMod val="250000"/>
              </a:schemeClr>
            </a:gs>
            <a:gs pos="72000">
              <a:schemeClr val="phClr">
                <a:tint val="75000"/>
                <a:satMod val="210000"/>
              </a:schemeClr>
            </a:gs>
            <a:gs pos="100000">
              <a:schemeClr val="phClr">
                <a:tint val="85000"/>
                <a:satMod val="21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5000"/>
                <a:shade val="85000"/>
                <a:satMod val="230000"/>
              </a:schemeClr>
            </a:gs>
            <a:gs pos="25000">
              <a:schemeClr val="phClr">
                <a:tint val="90000"/>
                <a:shade val="70000"/>
                <a:satMod val="220000"/>
              </a:schemeClr>
            </a:gs>
            <a:gs pos="50000">
              <a:schemeClr val="phClr">
                <a:tint val="90000"/>
                <a:shade val="58000"/>
                <a:satMod val="225000"/>
              </a:schemeClr>
            </a:gs>
            <a:gs pos="65000">
              <a:schemeClr val="phClr">
                <a:tint val="90000"/>
                <a:shade val="58000"/>
                <a:satMod val="225000"/>
              </a:schemeClr>
            </a:gs>
            <a:gs pos="80000">
              <a:schemeClr val="phClr">
                <a:tint val="90000"/>
                <a:shade val="69000"/>
                <a:satMod val="220000"/>
              </a:schemeClr>
            </a:gs>
            <a:gs pos="100000">
              <a:schemeClr val="phClr">
                <a:tint val="77000"/>
                <a:shade val="80000"/>
                <a:satMod val="230000"/>
              </a:schemeClr>
            </a:gs>
          </a:gsLst>
          <a:lin ang="5400000" scaled="1"/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>
            <a:bevelT w="10000" h="10000"/>
          </a:sp3d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bliqueTopLeft" fov="600000">
              <a:rot lat="0" lon="0" rev="0"/>
            </a:camera>
            <a:lightRig rig="balanced" dir="t">
              <a:rot lat="0" lon="0" rev="19200000"/>
            </a:lightRig>
          </a:scene3d>
          <a:sp3d contourW="12700" prstMaterial="matte">
            <a:bevelT w="60000" h="50800"/>
            <a:contourClr>
              <a:schemeClr val="phClr">
                <a:shade val="60000"/>
                <a:satMod val="11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25995</TotalTime>
  <Words>429</Words>
  <Application>Microsoft Office PowerPoint</Application>
  <PresentationFormat>Custom</PresentationFormat>
  <Paragraphs>74</Paragraphs>
  <Slides>12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3" baseType="lpstr">
      <vt:lpstr>Adobe Clean</vt:lpstr>
      <vt:lpstr>ＭＳ Ｐゴシック</vt:lpstr>
      <vt:lpstr>宋体</vt:lpstr>
      <vt:lpstr>Arial</vt:lpstr>
      <vt:lpstr>Calibri</vt:lpstr>
      <vt:lpstr>Cambria Math</vt:lpstr>
      <vt:lpstr>Symbol</vt:lpstr>
      <vt:lpstr>Times New Roman</vt:lpstr>
      <vt:lpstr>Wingdings</vt:lpstr>
      <vt:lpstr>Adobe Master Widescreen 2014</vt:lpstr>
      <vt:lpstr>Image</vt:lpstr>
      <vt:lpstr>PowerPoint Presentation</vt:lpstr>
      <vt:lpstr>Motivation – a Simple Example</vt:lpstr>
      <vt:lpstr>Covariance</vt:lpstr>
      <vt:lpstr>Example of Principal Components (PC)</vt:lpstr>
      <vt:lpstr>Overview</vt:lpstr>
      <vt:lpstr>Compute PCs</vt:lpstr>
      <vt:lpstr>PowerPoint Presentation</vt:lpstr>
      <vt:lpstr>Example – Handwritten Digits</vt:lpstr>
      <vt:lpstr>Local embedding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Important Notes about the 16x9 Template</dc:title>
  <dc:creator>Adobe Systems, Inc.</dc:creator>
  <cp:lastModifiedBy>Hongfu Liu</cp:lastModifiedBy>
  <cp:revision>800</cp:revision>
  <dcterms:created xsi:type="dcterms:W3CDTF">2009-08-20T18:55:32Z</dcterms:created>
  <dcterms:modified xsi:type="dcterms:W3CDTF">2024-11-13T17:40:50Z</dcterms:modified>
</cp:coreProperties>
</file>